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0" r:id="rId2"/>
  </p:sldMasterIdLst>
  <p:notesMasterIdLst>
    <p:notesMasterId r:id="rId44"/>
  </p:notesMasterIdLst>
  <p:sldIdLst>
    <p:sldId id="256" r:id="rId3"/>
    <p:sldId id="257" r:id="rId4"/>
    <p:sldId id="258" r:id="rId5"/>
    <p:sldId id="259" r:id="rId6"/>
    <p:sldId id="260" r:id="rId7"/>
    <p:sldId id="261" r:id="rId8"/>
    <p:sldId id="262" r:id="rId9"/>
    <p:sldId id="298" r:id="rId10"/>
    <p:sldId id="263" r:id="rId11"/>
    <p:sldId id="264" r:id="rId12"/>
    <p:sldId id="265" r:id="rId13"/>
    <p:sldId id="266" r:id="rId14"/>
    <p:sldId id="267" r:id="rId15"/>
    <p:sldId id="268" r:id="rId16"/>
    <p:sldId id="269" r:id="rId17"/>
    <p:sldId id="270" r:id="rId18"/>
    <p:sldId id="271" r:id="rId19"/>
    <p:sldId id="273" r:id="rId20"/>
    <p:sldId id="274" r:id="rId21"/>
    <p:sldId id="275" r:id="rId22"/>
    <p:sldId id="276" r:id="rId23"/>
    <p:sldId id="277" r:id="rId24"/>
    <p:sldId id="299" r:id="rId25"/>
    <p:sldId id="279"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 id="295" r:id="rId42"/>
    <p:sldId id="297" r:id="rId43"/>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ems7xHm+gYT+YEXrnwHXQ==" hashData="Mq8KylMaXZgBFZ5KldSg6FqA499+UTnvyPICeTONrPlqYFn+HE9BCbbpCvNCKQ0yH9aQW40bfcl4AFv0EaFqa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99" d="100"/>
          <a:sy n="99" d="100"/>
        </p:scale>
        <p:origin x="270" y="30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27"/>
    </mc:Choice>
    <mc:Fallback>
      <c:style val="27"/>
    </mc:Fallback>
  </mc:AlternateContent>
  <c:chart>
    <c:autoTitleDeleted val="0"/>
    <c:plotArea>
      <c:layout/>
      <c:barChart>
        <c:barDir val="col"/>
        <c:grouping val="clustered"/>
        <c:varyColors val="0"/>
        <c:ser>
          <c:idx val="0"/>
          <c:order val="0"/>
          <c:tx>
            <c:strRef>
              <c:f>Tabelle1!$B$1</c:f>
              <c:strCache>
                <c:ptCount val="1"/>
                <c:pt idx="0">
                  <c:v>Datenreihe 1</c:v>
                </c:pt>
              </c:strCache>
            </c:strRef>
          </c:tx>
          <c:invertIfNegative val="0"/>
          <c:cat>
            <c:strRef>
              <c:f>Tabelle1!$A$2:$A$5</c:f>
              <c:strCache>
                <c:ptCount val="4"/>
                <c:pt idx="0">
                  <c:v>Kategorie 1</c:v>
                </c:pt>
                <c:pt idx="1">
                  <c:v>Kategorie 2</c:v>
                </c:pt>
                <c:pt idx="2">
                  <c:v>Kategorie 3</c:v>
                </c:pt>
                <c:pt idx="3">
                  <c:v>Kategorie 4</c:v>
                </c:pt>
              </c:strCache>
            </c:strRef>
          </c:cat>
          <c:val>
            <c:numRef>
              <c:f>Tabelle1!$B$2:$B$5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D81-42D6-B57C-38BF979062DA}"/>
            </c:ext>
          </c:extLst>
        </c:ser>
        <c:ser>
          <c:idx val="1"/>
          <c:order val="1"/>
          <c:tx>
            <c:strRef>
              <c:f>Tabelle1!$C$1</c:f>
              <c:strCache>
                <c:ptCount val="1"/>
                <c:pt idx="0">
                  <c:v>Datenreihe 2</c:v>
                </c:pt>
              </c:strCache>
            </c:strRef>
          </c:tx>
          <c:invertIfNegative val="0"/>
          <c:cat>
            <c:strRef>
              <c:f>Tabelle1!$A$2:$A$5</c:f>
              <c:strCache>
                <c:ptCount val="4"/>
                <c:pt idx="0">
                  <c:v>Kategorie 1</c:v>
                </c:pt>
                <c:pt idx="1">
                  <c:v>Kategorie 2</c:v>
                </c:pt>
                <c:pt idx="2">
                  <c:v>Kategorie 3</c:v>
                </c:pt>
                <c:pt idx="3">
                  <c:v>Kategorie 4</c:v>
                </c:pt>
              </c:strCache>
            </c:strRef>
          </c:cat>
          <c:val>
            <c:numRef>
              <c:f>Tabelle1!$C$2:$C$5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D81-42D6-B57C-38BF979062DA}"/>
            </c:ext>
          </c:extLst>
        </c:ser>
        <c:ser>
          <c:idx val="2"/>
          <c:order val="2"/>
          <c:tx>
            <c:strRef>
              <c:f>Tabelle1!$D$1</c:f>
              <c:strCache>
                <c:ptCount val="1"/>
                <c:pt idx="0">
                  <c:v>Datenreihe 3</c:v>
                </c:pt>
              </c:strCache>
            </c:strRef>
          </c:tx>
          <c:invertIfNegative val="0"/>
          <c:cat>
            <c:strRef>
              <c:f>Tabelle1!$A$2:$A$5</c:f>
              <c:strCache>
                <c:ptCount val="4"/>
                <c:pt idx="0">
                  <c:v>Kategorie 1</c:v>
                </c:pt>
                <c:pt idx="1">
                  <c:v>Kategorie 2</c:v>
                </c:pt>
                <c:pt idx="2">
                  <c:v>Kategorie 3</c:v>
                </c:pt>
                <c:pt idx="3">
                  <c:v>Kategorie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D81-42D6-B57C-38BF979062DA}"/>
            </c:ext>
          </c:extLst>
        </c:ser>
        <c:dLbls>
          <c:showLegendKey val="0"/>
          <c:showVal val="0"/>
          <c:showCatName val="0"/>
          <c:showSerName val="0"/>
          <c:showPercent val="0"/>
          <c:showBubbleSize val="0"/>
        </c:dLbls>
        <c:gapWidth val="150"/>
        <c:axId val="343746040"/>
        <c:axId val="343741336"/>
      </c:barChart>
      <c:catAx>
        <c:axId val="343746040"/>
        <c:scaling>
          <c:orientation val="minMax"/>
        </c:scaling>
        <c:delete val="0"/>
        <c:axPos val="b"/>
        <c:numFmt formatCode="General" sourceLinked="0"/>
        <c:majorTickMark val="out"/>
        <c:minorTickMark val="none"/>
        <c:tickLblPos val="nextTo"/>
        <c:crossAx val="343741336"/>
        <c:crosses val="autoZero"/>
        <c:auto val="1"/>
        <c:lblAlgn val="ctr"/>
        <c:lblOffset val="100"/>
        <c:noMultiLvlLbl val="0"/>
      </c:catAx>
      <c:valAx>
        <c:axId val="343741336"/>
        <c:scaling>
          <c:orientation val="minMax"/>
        </c:scaling>
        <c:delete val="0"/>
        <c:axPos val="l"/>
        <c:majorGridlines/>
        <c:numFmt formatCode="General" sourceLinked="1"/>
        <c:majorTickMark val="out"/>
        <c:minorTickMark val="none"/>
        <c:tickLblPos val="nextTo"/>
        <c:crossAx val="343746040"/>
        <c:crosses val="autoZero"/>
        <c:crossBetween val="between"/>
      </c:valAx>
    </c:plotArea>
    <c:legend>
      <c:legendPos val="r"/>
      <c:overlay val="0"/>
    </c:legend>
    <c:plotVisOnly val="1"/>
    <c:dispBlanksAs val="gap"/>
    <c:showDLblsOverMax val="0"/>
  </c:chart>
  <c:txPr>
    <a:bodyPr/>
    <a:lstStyle/>
    <a:p>
      <a:pPr>
        <a:defRPr sz="1800"/>
      </a:pPr>
      <a:endParaRPr lang="de-D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3F52E-B881-4487-A2FB-14CF692D50D4}" type="doc">
      <dgm:prSet loTypeId="urn:microsoft.com/office/officeart/2005/8/layout/cycle2" loCatId="cycle" qsTypeId="urn:microsoft.com/office/officeart/2005/8/quickstyle/simple5" qsCatId="simple" csTypeId="urn:microsoft.com/office/officeart/2005/8/colors/colorful1" csCatId="colorful" phldr="1"/>
      <dgm:spPr/>
      <dgm:t>
        <a:bodyPr/>
        <a:lstStyle/>
        <a:p>
          <a:endParaRPr lang="de-DE"/>
        </a:p>
      </dgm:t>
    </dgm:pt>
    <dgm:pt modelId="{BD8B19DE-7EC3-4269-BD04-B576E583A176}">
      <dgm:prSet phldrT="[Text]"/>
      <dgm:spPr/>
      <dgm:t>
        <a:bodyPr/>
        <a:lstStyle/>
        <a:p>
          <a:r>
            <a:rPr lang="de-DE" dirty="0"/>
            <a:t>Winter</a:t>
          </a:r>
        </a:p>
      </dgm:t>
    </dgm:pt>
    <dgm:pt modelId="{AB266B89-6B98-4CA9-8CA0-F5D21D7F053E}" type="parTrans" cxnId="{5E588AA8-F893-4701-B531-1D57DEC01A0E}">
      <dgm:prSet/>
      <dgm:spPr/>
      <dgm:t>
        <a:bodyPr/>
        <a:lstStyle/>
        <a:p>
          <a:endParaRPr lang="de-DE"/>
        </a:p>
      </dgm:t>
    </dgm:pt>
    <dgm:pt modelId="{B86B0D15-3275-4DAD-905B-F77E8BFB5275}" type="sibTrans" cxnId="{5E588AA8-F893-4701-B531-1D57DEC01A0E}">
      <dgm:prSet/>
      <dgm:spPr/>
      <dgm:t>
        <a:bodyPr/>
        <a:lstStyle/>
        <a:p>
          <a:endParaRPr lang="de-DE"/>
        </a:p>
      </dgm:t>
    </dgm:pt>
    <dgm:pt modelId="{F3AD1BDE-4865-495B-9BA3-B84BAD0D7EC3}">
      <dgm:prSet phldrT="[Text]"/>
      <dgm:spPr/>
      <dgm:t>
        <a:bodyPr/>
        <a:lstStyle/>
        <a:p>
          <a:r>
            <a:rPr lang="de-DE" dirty="0"/>
            <a:t>Frühling</a:t>
          </a:r>
        </a:p>
      </dgm:t>
    </dgm:pt>
    <dgm:pt modelId="{EDAD89D5-BC46-4560-8F6B-507B7AA114F3}" type="parTrans" cxnId="{23F579EB-5CA9-4E20-B83D-101EA59C40AE}">
      <dgm:prSet/>
      <dgm:spPr/>
      <dgm:t>
        <a:bodyPr/>
        <a:lstStyle/>
        <a:p>
          <a:endParaRPr lang="de-DE"/>
        </a:p>
      </dgm:t>
    </dgm:pt>
    <dgm:pt modelId="{8B09CAED-726F-4845-9C87-900DE5E19ACD}" type="sibTrans" cxnId="{23F579EB-5CA9-4E20-B83D-101EA59C40AE}">
      <dgm:prSet/>
      <dgm:spPr/>
      <dgm:t>
        <a:bodyPr/>
        <a:lstStyle/>
        <a:p>
          <a:endParaRPr lang="de-DE"/>
        </a:p>
      </dgm:t>
    </dgm:pt>
    <dgm:pt modelId="{F1878A4D-DF07-4703-8C27-A4E5527DDB17}">
      <dgm:prSet phldrT="[Text]"/>
      <dgm:spPr/>
      <dgm:t>
        <a:bodyPr/>
        <a:lstStyle/>
        <a:p>
          <a:r>
            <a:rPr lang="de-DE" dirty="0"/>
            <a:t>Sommer</a:t>
          </a:r>
        </a:p>
      </dgm:t>
    </dgm:pt>
    <dgm:pt modelId="{917C5690-BE2F-46C4-A593-844C3AF4BBE0}" type="parTrans" cxnId="{904F702C-801D-4D8F-9850-BEB78541269B}">
      <dgm:prSet/>
      <dgm:spPr/>
      <dgm:t>
        <a:bodyPr/>
        <a:lstStyle/>
        <a:p>
          <a:endParaRPr lang="de-DE"/>
        </a:p>
      </dgm:t>
    </dgm:pt>
    <dgm:pt modelId="{40DBA3E7-C4A5-41DA-81E1-D51C20EE2DA9}" type="sibTrans" cxnId="{904F702C-801D-4D8F-9850-BEB78541269B}">
      <dgm:prSet/>
      <dgm:spPr/>
      <dgm:t>
        <a:bodyPr/>
        <a:lstStyle/>
        <a:p>
          <a:endParaRPr lang="de-DE"/>
        </a:p>
      </dgm:t>
    </dgm:pt>
    <dgm:pt modelId="{5BC93593-91A7-490B-B023-84C2078FAEE2}">
      <dgm:prSet phldrT="[Text]"/>
      <dgm:spPr/>
      <dgm:t>
        <a:bodyPr/>
        <a:lstStyle/>
        <a:p>
          <a:r>
            <a:rPr lang="de-DE" dirty="0"/>
            <a:t>Herbst</a:t>
          </a:r>
        </a:p>
      </dgm:t>
    </dgm:pt>
    <dgm:pt modelId="{54C4981B-E176-4EFB-89A7-A0570E2DE1A0}" type="parTrans" cxnId="{5E4F1C2F-4CCF-4125-8405-F40633FB2E92}">
      <dgm:prSet/>
      <dgm:spPr/>
      <dgm:t>
        <a:bodyPr/>
        <a:lstStyle/>
        <a:p>
          <a:endParaRPr lang="de-DE"/>
        </a:p>
      </dgm:t>
    </dgm:pt>
    <dgm:pt modelId="{EDD7A4DC-72B4-48BE-8A20-D74B6ECBB7E7}" type="sibTrans" cxnId="{5E4F1C2F-4CCF-4125-8405-F40633FB2E92}">
      <dgm:prSet/>
      <dgm:spPr/>
      <dgm:t>
        <a:bodyPr/>
        <a:lstStyle/>
        <a:p>
          <a:endParaRPr lang="de-DE"/>
        </a:p>
      </dgm:t>
    </dgm:pt>
    <dgm:pt modelId="{5390FA14-878D-468E-A136-C939C9086387}" type="pres">
      <dgm:prSet presAssocID="{0553F52E-B881-4487-A2FB-14CF692D50D4}" presName="cycle" presStyleCnt="0">
        <dgm:presLayoutVars>
          <dgm:dir/>
          <dgm:resizeHandles val="exact"/>
        </dgm:presLayoutVars>
      </dgm:prSet>
      <dgm:spPr/>
    </dgm:pt>
    <dgm:pt modelId="{2A478B6A-8BED-4475-8E3E-7BDB398F783E}" type="pres">
      <dgm:prSet presAssocID="{BD8B19DE-7EC3-4269-BD04-B576E583A176}" presName="node" presStyleLbl="node1" presStyleIdx="0" presStyleCnt="4">
        <dgm:presLayoutVars>
          <dgm:bulletEnabled val="1"/>
        </dgm:presLayoutVars>
      </dgm:prSet>
      <dgm:spPr/>
    </dgm:pt>
    <dgm:pt modelId="{4A788FF2-7010-4E2E-AEE6-75890A150D94}" type="pres">
      <dgm:prSet presAssocID="{B86B0D15-3275-4DAD-905B-F77E8BFB5275}" presName="sibTrans" presStyleLbl="sibTrans2D1" presStyleIdx="0" presStyleCnt="4"/>
      <dgm:spPr/>
    </dgm:pt>
    <dgm:pt modelId="{D5136B16-3594-47C1-B075-8FC139621B3B}" type="pres">
      <dgm:prSet presAssocID="{B86B0D15-3275-4DAD-905B-F77E8BFB5275}" presName="connectorText" presStyleLbl="sibTrans2D1" presStyleIdx="0" presStyleCnt="4"/>
      <dgm:spPr/>
    </dgm:pt>
    <dgm:pt modelId="{1CBCA822-8028-43D9-8C0C-CB549EDCC14D}" type="pres">
      <dgm:prSet presAssocID="{F3AD1BDE-4865-495B-9BA3-B84BAD0D7EC3}" presName="node" presStyleLbl="node1" presStyleIdx="1" presStyleCnt="4">
        <dgm:presLayoutVars>
          <dgm:bulletEnabled val="1"/>
        </dgm:presLayoutVars>
      </dgm:prSet>
      <dgm:spPr/>
    </dgm:pt>
    <dgm:pt modelId="{BFE21358-9CAB-4B31-94CC-FCC222E5BA73}" type="pres">
      <dgm:prSet presAssocID="{8B09CAED-726F-4845-9C87-900DE5E19ACD}" presName="sibTrans" presStyleLbl="sibTrans2D1" presStyleIdx="1" presStyleCnt="4"/>
      <dgm:spPr/>
    </dgm:pt>
    <dgm:pt modelId="{E0B74F35-C87B-4EEF-9901-5D38FCF075A9}" type="pres">
      <dgm:prSet presAssocID="{8B09CAED-726F-4845-9C87-900DE5E19ACD}" presName="connectorText" presStyleLbl="sibTrans2D1" presStyleIdx="1" presStyleCnt="4"/>
      <dgm:spPr/>
    </dgm:pt>
    <dgm:pt modelId="{F377B8B5-5104-4121-B94A-9CBDA187499A}" type="pres">
      <dgm:prSet presAssocID="{F1878A4D-DF07-4703-8C27-A4E5527DDB17}" presName="node" presStyleLbl="node1" presStyleIdx="2" presStyleCnt="4">
        <dgm:presLayoutVars>
          <dgm:bulletEnabled val="1"/>
        </dgm:presLayoutVars>
      </dgm:prSet>
      <dgm:spPr/>
    </dgm:pt>
    <dgm:pt modelId="{8B235D41-BCFD-4EFC-88CC-46A056782973}" type="pres">
      <dgm:prSet presAssocID="{40DBA3E7-C4A5-41DA-81E1-D51C20EE2DA9}" presName="sibTrans" presStyleLbl="sibTrans2D1" presStyleIdx="2" presStyleCnt="4"/>
      <dgm:spPr/>
    </dgm:pt>
    <dgm:pt modelId="{967D76E6-FED8-4B99-A46B-E87BC72865AD}" type="pres">
      <dgm:prSet presAssocID="{40DBA3E7-C4A5-41DA-81E1-D51C20EE2DA9}" presName="connectorText" presStyleLbl="sibTrans2D1" presStyleIdx="2" presStyleCnt="4"/>
      <dgm:spPr/>
    </dgm:pt>
    <dgm:pt modelId="{049139AB-B0D6-4660-A615-B40D1296694A}" type="pres">
      <dgm:prSet presAssocID="{5BC93593-91A7-490B-B023-84C2078FAEE2}" presName="node" presStyleLbl="node1" presStyleIdx="3" presStyleCnt="4">
        <dgm:presLayoutVars>
          <dgm:bulletEnabled val="1"/>
        </dgm:presLayoutVars>
      </dgm:prSet>
      <dgm:spPr/>
    </dgm:pt>
    <dgm:pt modelId="{0A96BF97-418B-4407-B8FC-D79BB0BB75F0}" type="pres">
      <dgm:prSet presAssocID="{EDD7A4DC-72B4-48BE-8A20-D74B6ECBB7E7}" presName="sibTrans" presStyleLbl="sibTrans2D1" presStyleIdx="3" presStyleCnt="4"/>
      <dgm:spPr/>
    </dgm:pt>
    <dgm:pt modelId="{6F9F7F5E-8E79-442F-A35D-E44871900C93}" type="pres">
      <dgm:prSet presAssocID="{EDD7A4DC-72B4-48BE-8A20-D74B6ECBB7E7}" presName="connectorText" presStyleLbl="sibTrans2D1" presStyleIdx="3" presStyleCnt="4"/>
      <dgm:spPr/>
    </dgm:pt>
  </dgm:ptLst>
  <dgm:cxnLst>
    <dgm:cxn modelId="{3345DA00-2B7B-464C-9E3A-497DBC8082CB}" type="presOf" srcId="{8B09CAED-726F-4845-9C87-900DE5E19ACD}" destId="{E0B74F35-C87B-4EEF-9901-5D38FCF075A9}" srcOrd="1" destOrd="0" presId="urn:microsoft.com/office/officeart/2005/8/layout/cycle2"/>
    <dgm:cxn modelId="{6C64ED23-C09D-40AD-9BFB-0EB3A02D1DCD}" type="presOf" srcId="{40DBA3E7-C4A5-41DA-81E1-D51C20EE2DA9}" destId="{967D76E6-FED8-4B99-A46B-E87BC72865AD}" srcOrd="1" destOrd="0" presId="urn:microsoft.com/office/officeart/2005/8/layout/cycle2"/>
    <dgm:cxn modelId="{BB89BE2A-910F-47D0-8A17-39EC8F14C3D0}" type="presOf" srcId="{F3AD1BDE-4865-495B-9BA3-B84BAD0D7EC3}" destId="{1CBCA822-8028-43D9-8C0C-CB549EDCC14D}" srcOrd="0" destOrd="0" presId="urn:microsoft.com/office/officeart/2005/8/layout/cycle2"/>
    <dgm:cxn modelId="{904F702C-801D-4D8F-9850-BEB78541269B}" srcId="{0553F52E-B881-4487-A2FB-14CF692D50D4}" destId="{F1878A4D-DF07-4703-8C27-A4E5527DDB17}" srcOrd="2" destOrd="0" parTransId="{917C5690-BE2F-46C4-A593-844C3AF4BBE0}" sibTransId="{40DBA3E7-C4A5-41DA-81E1-D51C20EE2DA9}"/>
    <dgm:cxn modelId="{5E4F1C2F-4CCF-4125-8405-F40633FB2E92}" srcId="{0553F52E-B881-4487-A2FB-14CF692D50D4}" destId="{5BC93593-91A7-490B-B023-84C2078FAEE2}" srcOrd="3" destOrd="0" parTransId="{54C4981B-E176-4EFB-89A7-A0570E2DE1A0}" sibTransId="{EDD7A4DC-72B4-48BE-8A20-D74B6ECBB7E7}"/>
    <dgm:cxn modelId="{987D8D3C-454C-469D-824D-AADADE543EA5}" type="presOf" srcId="{B86B0D15-3275-4DAD-905B-F77E8BFB5275}" destId="{4A788FF2-7010-4E2E-AEE6-75890A150D94}" srcOrd="0" destOrd="0" presId="urn:microsoft.com/office/officeart/2005/8/layout/cycle2"/>
    <dgm:cxn modelId="{EA29073D-7E0B-4D22-930C-272895F894D5}" type="presOf" srcId="{0553F52E-B881-4487-A2FB-14CF692D50D4}" destId="{5390FA14-878D-468E-A136-C939C9086387}" srcOrd="0" destOrd="0" presId="urn:microsoft.com/office/officeart/2005/8/layout/cycle2"/>
    <dgm:cxn modelId="{4BAB8562-041B-4E9F-99AE-65E13FF97A85}" type="presOf" srcId="{EDD7A4DC-72B4-48BE-8A20-D74B6ECBB7E7}" destId="{6F9F7F5E-8E79-442F-A35D-E44871900C93}" srcOrd="1" destOrd="0" presId="urn:microsoft.com/office/officeart/2005/8/layout/cycle2"/>
    <dgm:cxn modelId="{17652D66-8BBA-417A-992C-70519A8D5039}" type="presOf" srcId="{8B09CAED-726F-4845-9C87-900DE5E19ACD}" destId="{BFE21358-9CAB-4B31-94CC-FCC222E5BA73}" srcOrd="0" destOrd="0" presId="urn:microsoft.com/office/officeart/2005/8/layout/cycle2"/>
    <dgm:cxn modelId="{E54F8246-ABAD-4AD3-A827-F8C4CC8B4BDF}" type="presOf" srcId="{EDD7A4DC-72B4-48BE-8A20-D74B6ECBB7E7}" destId="{0A96BF97-418B-4407-B8FC-D79BB0BB75F0}" srcOrd="0" destOrd="0" presId="urn:microsoft.com/office/officeart/2005/8/layout/cycle2"/>
    <dgm:cxn modelId="{F6415969-E405-4117-B887-BAAE0C2BCC4B}" type="presOf" srcId="{5BC93593-91A7-490B-B023-84C2078FAEE2}" destId="{049139AB-B0D6-4660-A615-B40D1296694A}" srcOrd="0" destOrd="0" presId="urn:microsoft.com/office/officeart/2005/8/layout/cycle2"/>
    <dgm:cxn modelId="{103C704F-238F-4C2A-9CCE-AE950ADF84DB}" type="presOf" srcId="{F1878A4D-DF07-4703-8C27-A4E5527DDB17}" destId="{F377B8B5-5104-4121-B94A-9CBDA187499A}" srcOrd="0" destOrd="0" presId="urn:microsoft.com/office/officeart/2005/8/layout/cycle2"/>
    <dgm:cxn modelId="{57E7AFA4-922F-442B-995A-90C3948E1A95}" type="presOf" srcId="{40DBA3E7-C4A5-41DA-81E1-D51C20EE2DA9}" destId="{8B235D41-BCFD-4EFC-88CC-46A056782973}" srcOrd="0" destOrd="0" presId="urn:microsoft.com/office/officeart/2005/8/layout/cycle2"/>
    <dgm:cxn modelId="{5E588AA8-F893-4701-B531-1D57DEC01A0E}" srcId="{0553F52E-B881-4487-A2FB-14CF692D50D4}" destId="{BD8B19DE-7EC3-4269-BD04-B576E583A176}" srcOrd="0" destOrd="0" parTransId="{AB266B89-6B98-4CA9-8CA0-F5D21D7F053E}" sibTransId="{B86B0D15-3275-4DAD-905B-F77E8BFB5275}"/>
    <dgm:cxn modelId="{12CDC5E7-A2FB-4D93-B5DF-1B0F1CCCE5FC}" type="presOf" srcId="{B86B0D15-3275-4DAD-905B-F77E8BFB5275}" destId="{D5136B16-3594-47C1-B075-8FC139621B3B}" srcOrd="1" destOrd="0" presId="urn:microsoft.com/office/officeart/2005/8/layout/cycle2"/>
    <dgm:cxn modelId="{23F579EB-5CA9-4E20-B83D-101EA59C40AE}" srcId="{0553F52E-B881-4487-A2FB-14CF692D50D4}" destId="{F3AD1BDE-4865-495B-9BA3-B84BAD0D7EC3}" srcOrd="1" destOrd="0" parTransId="{EDAD89D5-BC46-4560-8F6B-507B7AA114F3}" sibTransId="{8B09CAED-726F-4845-9C87-900DE5E19ACD}"/>
    <dgm:cxn modelId="{5990EEF5-4C75-497E-B38E-00EA832CB3BB}" type="presOf" srcId="{BD8B19DE-7EC3-4269-BD04-B576E583A176}" destId="{2A478B6A-8BED-4475-8E3E-7BDB398F783E}" srcOrd="0" destOrd="0" presId="urn:microsoft.com/office/officeart/2005/8/layout/cycle2"/>
    <dgm:cxn modelId="{B507DB62-40BD-4C83-8EE6-151EAEC03E54}" type="presParOf" srcId="{5390FA14-878D-468E-A136-C939C9086387}" destId="{2A478B6A-8BED-4475-8E3E-7BDB398F783E}" srcOrd="0" destOrd="0" presId="urn:microsoft.com/office/officeart/2005/8/layout/cycle2"/>
    <dgm:cxn modelId="{2A5CA939-4A5C-4910-8E90-F0B099D850E7}" type="presParOf" srcId="{5390FA14-878D-468E-A136-C939C9086387}" destId="{4A788FF2-7010-4E2E-AEE6-75890A150D94}" srcOrd="1" destOrd="0" presId="urn:microsoft.com/office/officeart/2005/8/layout/cycle2"/>
    <dgm:cxn modelId="{ADF0C59B-5F7B-4906-AA1B-E92BBA5C0A8D}" type="presParOf" srcId="{4A788FF2-7010-4E2E-AEE6-75890A150D94}" destId="{D5136B16-3594-47C1-B075-8FC139621B3B}" srcOrd="0" destOrd="0" presId="urn:microsoft.com/office/officeart/2005/8/layout/cycle2"/>
    <dgm:cxn modelId="{F2433313-4D60-4ACC-B22A-9F5F1F7CCB9A}" type="presParOf" srcId="{5390FA14-878D-468E-A136-C939C9086387}" destId="{1CBCA822-8028-43D9-8C0C-CB549EDCC14D}" srcOrd="2" destOrd="0" presId="urn:microsoft.com/office/officeart/2005/8/layout/cycle2"/>
    <dgm:cxn modelId="{6F51BCA9-C7B5-4886-B915-89890018BEE1}" type="presParOf" srcId="{5390FA14-878D-468E-A136-C939C9086387}" destId="{BFE21358-9CAB-4B31-94CC-FCC222E5BA73}" srcOrd="3" destOrd="0" presId="urn:microsoft.com/office/officeart/2005/8/layout/cycle2"/>
    <dgm:cxn modelId="{871A1BFE-6A19-4E43-B10D-5B6A9D16F4DC}" type="presParOf" srcId="{BFE21358-9CAB-4B31-94CC-FCC222E5BA73}" destId="{E0B74F35-C87B-4EEF-9901-5D38FCF075A9}" srcOrd="0" destOrd="0" presId="urn:microsoft.com/office/officeart/2005/8/layout/cycle2"/>
    <dgm:cxn modelId="{7652ADC5-5415-49A1-B4D5-5D01EF9BFE23}" type="presParOf" srcId="{5390FA14-878D-468E-A136-C939C9086387}" destId="{F377B8B5-5104-4121-B94A-9CBDA187499A}" srcOrd="4" destOrd="0" presId="urn:microsoft.com/office/officeart/2005/8/layout/cycle2"/>
    <dgm:cxn modelId="{C6643DBA-1326-4284-9FA5-791B0AD20667}" type="presParOf" srcId="{5390FA14-878D-468E-A136-C939C9086387}" destId="{8B235D41-BCFD-4EFC-88CC-46A056782973}" srcOrd="5" destOrd="0" presId="urn:microsoft.com/office/officeart/2005/8/layout/cycle2"/>
    <dgm:cxn modelId="{D9EAF189-64CA-428C-87CA-A6F2E01B87BD}" type="presParOf" srcId="{8B235D41-BCFD-4EFC-88CC-46A056782973}" destId="{967D76E6-FED8-4B99-A46B-E87BC72865AD}" srcOrd="0" destOrd="0" presId="urn:microsoft.com/office/officeart/2005/8/layout/cycle2"/>
    <dgm:cxn modelId="{748467B3-39DA-40D1-BEFD-DD4EF1F9ACA7}" type="presParOf" srcId="{5390FA14-878D-468E-A136-C939C9086387}" destId="{049139AB-B0D6-4660-A615-B40D1296694A}" srcOrd="6" destOrd="0" presId="urn:microsoft.com/office/officeart/2005/8/layout/cycle2"/>
    <dgm:cxn modelId="{D2DE240B-6365-415C-856D-440BA6F9850C}" type="presParOf" srcId="{5390FA14-878D-468E-A136-C939C9086387}" destId="{0A96BF97-418B-4407-B8FC-D79BB0BB75F0}" srcOrd="7" destOrd="0" presId="urn:microsoft.com/office/officeart/2005/8/layout/cycle2"/>
    <dgm:cxn modelId="{75FECBAA-96F4-4D22-8181-841BE158A66D}" type="presParOf" srcId="{0A96BF97-418B-4407-B8FC-D79BB0BB75F0}" destId="{6F9F7F5E-8E79-442F-A35D-E44871900C9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53F52E-B881-4487-A2FB-14CF692D50D4}" type="doc">
      <dgm:prSet loTypeId="urn:microsoft.com/office/officeart/2005/8/layout/cycle2" loCatId="cycle" qsTypeId="urn:microsoft.com/office/officeart/2005/8/quickstyle/simple5" qsCatId="simple" csTypeId="urn:microsoft.com/office/officeart/2005/8/colors/colorful1" csCatId="colorful" phldr="1"/>
      <dgm:spPr/>
      <dgm:t>
        <a:bodyPr/>
        <a:lstStyle/>
        <a:p>
          <a:endParaRPr lang="de-DE"/>
        </a:p>
      </dgm:t>
    </dgm:pt>
    <dgm:pt modelId="{BD8B19DE-7EC3-4269-BD04-B576E583A176}">
      <dgm:prSet phldrT="[Text]"/>
      <dgm:spPr/>
      <dgm:t>
        <a:bodyPr/>
        <a:lstStyle/>
        <a:p>
          <a:r>
            <a:rPr lang="de-DE" dirty="0"/>
            <a:t>Winter</a:t>
          </a:r>
        </a:p>
      </dgm:t>
    </dgm:pt>
    <dgm:pt modelId="{AB266B89-6B98-4CA9-8CA0-F5D21D7F053E}" type="parTrans" cxnId="{5E588AA8-F893-4701-B531-1D57DEC01A0E}">
      <dgm:prSet/>
      <dgm:spPr/>
      <dgm:t>
        <a:bodyPr/>
        <a:lstStyle/>
        <a:p>
          <a:endParaRPr lang="de-DE"/>
        </a:p>
      </dgm:t>
    </dgm:pt>
    <dgm:pt modelId="{B86B0D15-3275-4DAD-905B-F77E8BFB5275}" type="sibTrans" cxnId="{5E588AA8-F893-4701-B531-1D57DEC01A0E}">
      <dgm:prSet/>
      <dgm:spPr/>
      <dgm:t>
        <a:bodyPr/>
        <a:lstStyle/>
        <a:p>
          <a:endParaRPr lang="de-DE"/>
        </a:p>
      </dgm:t>
    </dgm:pt>
    <dgm:pt modelId="{F3AD1BDE-4865-495B-9BA3-B84BAD0D7EC3}">
      <dgm:prSet phldrT="[Text]"/>
      <dgm:spPr/>
      <dgm:t>
        <a:bodyPr/>
        <a:lstStyle/>
        <a:p>
          <a:r>
            <a:rPr lang="de-DE" dirty="0"/>
            <a:t>Frühling</a:t>
          </a:r>
        </a:p>
      </dgm:t>
    </dgm:pt>
    <dgm:pt modelId="{EDAD89D5-BC46-4560-8F6B-507B7AA114F3}" type="parTrans" cxnId="{23F579EB-5CA9-4E20-B83D-101EA59C40AE}">
      <dgm:prSet/>
      <dgm:spPr/>
      <dgm:t>
        <a:bodyPr/>
        <a:lstStyle/>
        <a:p>
          <a:endParaRPr lang="de-DE"/>
        </a:p>
      </dgm:t>
    </dgm:pt>
    <dgm:pt modelId="{8B09CAED-726F-4845-9C87-900DE5E19ACD}" type="sibTrans" cxnId="{23F579EB-5CA9-4E20-B83D-101EA59C40AE}">
      <dgm:prSet/>
      <dgm:spPr/>
      <dgm:t>
        <a:bodyPr/>
        <a:lstStyle/>
        <a:p>
          <a:endParaRPr lang="de-DE"/>
        </a:p>
      </dgm:t>
    </dgm:pt>
    <dgm:pt modelId="{F1878A4D-DF07-4703-8C27-A4E5527DDB17}">
      <dgm:prSet phldrT="[Text]"/>
      <dgm:spPr/>
      <dgm:t>
        <a:bodyPr/>
        <a:lstStyle/>
        <a:p>
          <a:r>
            <a:rPr lang="de-DE" dirty="0"/>
            <a:t>Sommer</a:t>
          </a:r>
        </a:p>
      </dgm:t>
    </dgm:pt>
    <dgm:pt modelId="{917C5690-BE2F-46C4-A593-844C3AF4BBE0}" type="parTrans" cxnId="{904F702C-801D-4D8F-9850-BEB78541269B}">
      <dgm:prSet/>
      <dgm:spPr/>
      <dgm:t>
        <a:bodyPr/>
        <a:lstStyle/>
        <a:p>
          <a:endParaRPr lang="de-DE"/>
        </a:p>
      </dgm:t>
    </dgm:pt>
    <dgm:pt modelId="{40DBA3E7-C4A5-41DA-81E1-D51C20EE2DA9}" type="sibTrans" cxnId="{904F702C-801D-4D8F-9850-BEB78541269B}">
      <dgm:prSet/>
      <dgm:spPr/>
      <dgm:t>
        <a:bodyPr/>
        <a:lstStyle/>
        <a:p>
          <a:endParaRPr lang="de-DE"/>
        </a:p>
      </dgm:t>
    </dgm:pt>
    <dgm:pt modelId="{5BC93593-91A7-490B-B023-84C2078FAEE2}">
      <dgm:prSet phldrT="[Text]"/>
      <dgm:spPr/>
      <dgm:t>
        <a:bodyPr/>
        <a:lstStyle/>
        <a:p>
          <a:r>
            <a:rPr lang="de-DE" dirty="0"/>
            <a:t>Herbst</a:t>
          </a:r>
        </a:p>
      </dgm:t>
    </dgm:pt>
    <dgm:pt modelId="{54C4981B-E176-4EFB-89A7-A0570E2DE1A0}" type="parTrans" cxnId="{5E4F1C2F-4CCF-4125-8405-F40633FB2E92}">
      <dgm:prSet/>
      <dgm:spPr/>
      <dgm:t>
        <a:bodyPr/>
        <a:lstStyle/>
        <a:p>
          <a:endParaRPr lang="de-DE"/>
        </a:p>
      </dgm:t>
    </dgm:pt>
    <dgm:pt modelId="{EDD7A4DC-72B4-48BE-8A20-D74B6ECBB7E7}" type="sibTrans" cxnId="{5E4F1C2F-4CCF-4125-8405-F40633FB2E92}">
      <dgm:prSet/>
      <dgm:spPr/>
      <dgm:t>
        <a:bodyPr/>
        <a:lstStyle/>
        <a:p>
          <a:endParaRPr lang="de-DE"/>
        </a:p>
      </dgm:t>
    </dgm:pt>
    <dgm:pt modelId="{5390FA14-878D-468E-A136-C939C9086387}" type="pres">
      <dgm:prSet presAssocID="{0553F52E-B881-4487-A2FB-14CF692D50D4}" presName="cycle" presStyleCnt="0">
        <dgm:presLayoutVars>
          <dgm:dir/>
          <dgm:resizeHandles val="exact"/>
        </dgm:presLayoutVars>
      </dgm:prSet>
      <dgm:spPr/>
    </dgm:pt>
    <dgm:pt modelId="{2A478B6A-8BED-4475-8E3E-7BDB398F783E}" type="pres">
      <dgm:prSet presAssocID="{BD8B19DE-7EC3-4269-BD04-B576E583A176}" presName="node" presStyleLbl="node1" presStyleIdx="0" presStyleCnt="4">
        <dgm:presLayoutVars>
          <dgm:bulletEnabled val="1"/>
        </dgm:presLayoutVars>
      </dgm:prSet>
      <dgm:spPr/>
    </dgm:pt>
    <dgm:pt modelId="{4A788FF2-7010-4E2E-AEE6-75890A150D94}" type="pres">
      <dgm:prSet presAssocID="{B86B0D15-3275-4DAD-905B-F77E8BFB5275}" presName="sibTrans" presStyleLbl="sibTrans2D1" presStyleIdx="0" presStyleCnt="4"/>
      <dgm:spPr/>
    </dgm:pt>
    <dgm:pt modelId="{D5136B16-3594-47C1-B075-8FC139621B3B}" type="pres">
      <dgm:prSet presAssocID="{B86B0D15-3275-4DAD-905B-F77E8BFB5275}" presName="connectorText" presStyleLbl="sibTrans2D1" presStyleIdx="0" presStyleCnt="4"/>
      <dgm:spPr/>
    </dgm:pt>
    <dgm:pt modelId="{1CBCA822-8028-43D9-8C0C-CB549EDCC14D}" type="pres">
      <dgm:prSet presAssocID="{F3AD1BDE-4865-495B-9BA3-B84BAD0D7EC3}" presName="node" presStyleLbl="node1" presStyleIdx="1" presStyleCnt="4">
        <dgm:presLayoutVars>
          <dgm:bulletEnabled val="1"/>
        </dgm:presLayoutVars>
      </dgm:prSet>
      <dgm:spPr/>
    </dgm:pt>
    <dgm:pt modelId="{BFE21358-9CAB-4B31-94CC-FCC222E5BA73}" type="pres">
      <dgm:prSet presAssocID="{8B09CAED-726F-4845-9C87-900DE5E19ACD}" presName="sibTrans" presStyleLbl="sibTrans2D1" presStyleIdx="1" presStyleCnt="4"/>
      <dgm:spPr/>
    </dgm:pt>
    <dgm:pt modelId="{E0B74F35-C87B-4EEF-9901-5D38FCF075A9}" type="pres">
      <dgm:prSet presAssocID="{8B09CAED-726F-4845-9C87-900DE5E19ACD}" presName="connectorText" presStyleLbl="sibTrans2D1" presStyleIdx="1" presStyleCnt="4"/>
      <dgm:spPr/>
    </dgm:pt>
    <dgm:pt modelId="{F377B8B5-5104-4121-B94A-9CBDA187499A}" type="pres">
      <dgm:prSet presAssocID="{F1878A4D-DF07-4703-8C27-A4E5527DDB17}" presName="node" presStyleLbl="node1" presStyleIdx="2" presStyleCnt="4">
        <dgm:presLayoutVars>
          <dgm:bulletEnabled val="1"/>
        </dgm:presLayoutVars>
      </dgm:prSet>
      <dgm:spPr/>
    </dgm:pt>
    <dgm:pt modelId="{8B235D41-BCFD-4EFC-88CC-46A056782973}" type="pres">
      <dgm:prSet presAssocID="{40DBA3E7-C4A5-41DA-81E1-D51C20EE2DA9}" presName="sibTrans" presStyleLbl="sibTrans2D1" presStyleIdx="2" presStyleCnt="4"/>
      <dgm:spPr/>
    </dgm:pt>
    <dgm:pt modelId="{967D76E6-FED8-4B99-A46B-E87BC72865AD}" type="pres">
      <dgm:prSet presAssocID="{40DBA3E7-C4A5-41DA-81E1-D51C20EE2DA9}" presName="connectorText" presStyleLbl="sibTrans2D1" presStyleIdx="2" presStyleCnt="4"/>
      <dgm:spPr/>
    </dgm:pt>
    <dgm:pt modelId="{049139AB-B0D6-4660-A615-B40D1296694A}" type="pres">
      <dgm:prSet presAssocID="{5BC93593-91A7-490B-B023-84C2078FAEE2}" presName="node" presStyleLbl="node1" presStyleIdx="3" presStyleCnt="4">
        <dgm:presLayoutVars>
          <dgm:bulletEnabled val="1"/>
        </dgm:presLayoutVars>
      </dgm:prSet>
      <dgm:spPr/>
    </dgm:pt>
    <dgm:pt modelId="{0A96BF97-418B-4407-B8FC-D79BB0BB75F0}" type="pres">
      <dgm:prSet presAssocID="{EDD7A4DC-72B4-48BE-8A20-D74B6ECBB7E7}" presName="sibTrans" presStyleLbl="sibTrans2D1" presStyleIdx="3" presStyleCnt="4"/>
      <dgm:spPr/>
    </dgm:pt>
    <dgm:pt modelId="{6F9F7F5E-8E79-442F-A35D-E44871900C93}" type="pres">
      <dgm:prSet presAssocID="{EDD7A4DC-72B4-48BE-8A20-D74B6ECBB7E7}" presName="connectorText" presStyleLbl="sibTrans2D1" presStyleIdx="3" presStyleCnt="4"/>
      <dgm:spPr/>
    </dgm:pt>
  </dgm:ptLst>
  <dgm:cxnLst>
    <dgm:cxn modelId="{13E8A50B-2768-471C-9C2B-48CA8519C4B6}" type="presOf" srcId="{8B09CAED-726F-4845-9C87-900DE5E19ACD}" destId="{BFE21358-9CAB-4B31-94CC-FCC222E5BA73}" srcOrd="0" destOrd="0" presId="urn:microsoft.com/office/officeart/2005/8/layout/cycle2"/>
    <dgm:cxn modelId="{E0C6670D-EC20-46AC-97B3-A3C03727D426}" type="presOf" srcId="{EDD7A4DC-72B4-48BE-8A20-D74B6ECBB7E7}" destId="{6F9F7F5E-8E79-442F-A35D-E44871900C93}" srcOrd="1" destOrd="0" presId="urn:microsoft.com/office/officeart/2005/8/layout/cycle2"/>
    <dgm:cxn modelId="{904F702C-801D-4D8F-9850-BEB78541269B}" srcId="{0553F52E-B881-4487-A2FB-14CF692D50D4}" destId="{F1878A4D-DF07-4703-8C27-A4E5527DDB17}" srcOrd="2" destOrd="0" parTransId="{917C5690-BE2F-46C4-A593-844C3AF4BBE0}" sibTransId="{40DBA3E7-C4A5-41DA-81E1-D51C20EE2DA9}"/>
    <dgm:cxn modelId="{5E4F1C2F-4CCF-4125-8405-F40633FB2E92}" srcId="{0553F52E-B881-4487-A2FB-14CF692D50D4}" destId="{5BC93593-91A7-490B-B023-84C2078FAEE2}" srcOrd="3" destOrd="0" parTransId="{54C4981B-E176-4EFB-89A7-A0570E2DE1A0}" sibTransId="{EDD7A4DC-72B4-48BE-8A20-D74B6ECBB7E7}"/>
    <dgm:cxn modelId="{A1495035-1A2D-4B70-9291-31B905ABAA54}" type="presOf" srcId="{BD8B19DE-7EC3-4269-BD04-B576E583A176}" destId="{2A478B6A-8BED-4475-8E3E-7BDB398F783E}" srcOrd="0" destOrd="0" presId="urn:microsoft.com/office/officeart/2005/8/layout/cycle2"/>
    <dgm:cxn modelId="{EA32F936-7523-4E83-B884-81AF72C90F49}" type="presOf" srcId="{EDD7A4DC-72B4-48BE-8A20-D74B6ECBB7E7}" destId="{0A96BF97-418B-4407-B8FC-D79BB0BB75F0}" srcOrd="0" destOrd="0" presId="urn:microsoft.com/office/officeart/2005/8/layout/cycle2"/>
    <dgm:cxn modelId="{3823473C-91A3-464F-9914-53A2AB9A2D61}" type="presOf" srcId="{8B09CAED-726F-4845-9C87-900DE5E19ACD}" destId="{E0B74F35-C87B-4EEF-9901-5D38FCF075A9}" srcOrd="1" destOrd="0" presId="urn:microsoft.com/office/officeart/2005/8/layout/cycle2"/>
    <dgm:cxn modelId="{B14E7043-8147-4A6A-813E-B59988958147}" type="presOf" srcId="{B86B0D15-3275-4DAD-905B-F77E8BFB5275}" destId="{D5136B16-3594-47C1-B075-8FC139621B3B}" srcOrd="1" destOrd="0" presId="urn:microsoft.com/office/officeart/2005/8/layout/cycle2"/>
    <dgm:cxn modelId="{013F556D-86FD-489F-889C-FFD7114AC1BC}" type="presOf" srcId="{5BC93593-91A7-490B-B023-84C2078FAEE2}" destId="{049139AB-B0D6-4660-A615-B40D1296694A}" srcOrd="0" destOrd="0" presId="urn:microsoft.com/office/officeart/2005/8/layout/cycle2"/>
    <dgm:cxn modelId="{A1A43953-5C86-4F51-B2FD-02FEAEE8513D}" type="presOf" srcId="{40DBA3E7-C4A5-41DA-81E1-D51C20EE2DA9}" destId="{8B235D41-BCFD-4EFC-88CC-46A056782973}" srcOrd="0" destOrd="0" presId="urn:microsoft.com/office/officeart/2005/8/layout/cycle2"/>
    <dgm:cxn modelId="{5E588AA8-F893-4701-B531-1D57DEC01A0E}" srcId="{0553F52E-B881-4487-A2FB-14CF692D50D4}" destId="{BD8B19DE-7EC3-4269-BD04-B576E583A176}" srcOrd="0" destOrd="0" parTransId="{AB266B89-6B98-4CA9-8CA0-F5D21D7F053E}" sibTransId="{B86B0D15-3275-4DAD-905B-F77E8BFB5275}"/>
    <dgm:cxn modelId="{240EEBCA-9A33-4E77-AAF5-2B68E7073845}" type="presOf" srcId="{B86B0D15-3275-4DAD-905B-F77E8BFB5275}" destId="{4A788FF2-7010-4E2E-AEE6-75890A150D94}" srcOrd="0" destOrd="0" presId="urn:microsoft.com/office/officeart/2005/8/layout/cycle2"/>
    <dgm:cxn modelId="{868049E3-7A7E-497A-9EB7-0D2D81BD4B97}" type="presOf" srcId="{F1878A4D-DF07-4703-8C27-A4E5527DDB17}" destId="{F377B8B5-5104-4121-B94A-9CBDA187499A}" srcOrd="0" destOrd="0" presId="urn:microsoft.com/office/officeart/2005/8/layout/cycle2"/>
    <dgm:cxn modelId="{A6BAB6E7-B419-4667-9796-AA6CC477DCEC}" type="presOf" srcId="{F3AD1BDE-4865-495B-9BA3-B84BAD0D7EC3}" destId="{1CBCA822-8028-43D9-8C0C-CB549EDCC14D}" srcOrd="0" destOrd="0" presId="urn:microsoft.com/office/officeart/2005/8/layout/cycle2"/>
    <dgm:cxn modelId="{E1EE64EB-A4FC-49B7-84D6-9ADB56E7FC52}" type="presOf" srcId="{40DBA3E7-C4A5-41DA-81E1-D51C20EE2DA9}" destId="{967D76E6-FED8-4B99-A46B-E87BC72865AD}" srcOrd="1" destOrd="0" presId="urn:microsoft.com/office/officeart/2005/8/layout/cycle2"/>
    <dgm:cxn modelId="{23F579EB-5CA9-4E20-B83D-101EA59C40AE}" srcId="{0553F52E-B881-4487-A2FB-14CF692D50D4}" destId="{F3AD1BDE-4865-495B-9BA3-B84BAD0D7EC3}" srcOrd="1" destOrd="0" parTransId="{EDAD89D5-BC46-4560-8F6B-507B7AA114F3}" sibTransId="{8B09CAED-726F-4845-9C87-900DE5E19ACD}"/>
    <dgm:cxn modelId="{0284CFEC-231D-4D5B-A782-7AEC81CF975F}" type="presOf" srcId="{0553F52E-B881-4487-A2FB-14CF692D50D4}" destId="{5390FA14-878D-468E-A136-C939C9086387}" srcOrd="0" destOrd="0" presId="urn:microsoft.com/office/officeart/2005/8/layout/cycle2"/>
    <dgm:cxn modelId="{9F600825-E583-4267-ABD1-234666C7A268}" type="presParOf" srcId="{5390FA14-878D-468E-A136-C939C9086387}" destId="{2A478B6A-8BED-4475-8E3E-7BDB398F783E}" srcOrd="0" destOrd="0" presId="urn:microsoft.com/office/officeart/2005/8/layout/cycle2"/>
    <dgm:cxn modelId="{03F897C4-6DCA-433B-9705-F7033550CB6C}" type="presParOf" srcId="{5390FA14-878D-468E-A136-C939C9086387}" destId="{4A788FF2-7010-4E2E-AEE6-75890A150D94}" srcOrd="1" destOrd="0" presId="urn:microsoft.com/office/officeart/2005/8/layout/cycle2"/>
    <dgm:cxn modelId="{D672329B-2EB9-44EF-BB4D-071D106A79EF}" type="presParOf" srcId="{4A788FF2-7010-4E2E-AEE6-75890A150D94}" destId="{D5136B16-3594-47C1-B075-8FC139621B3B}" srcOrd="0" destOrd="0" presId="urn:microsoft.com/office/officeart/2005/8/layout/cycle2"/>
    <dgm:cxn modelId="{B999D803-F397-4439-9311-3954496D1FC5}" type="presParOf" srcId="{5390FA14-878D-468E-A136-C939C9086387}" destId="{1CBCA822-8028-43D9-8C0C-CB549EDCC14D}" srcOrd="2" destOrd="0" presId="urn:microsoft.com/office/officeart/2005/8/layout/cycle2"/>
    <dgm:cxn modelId="{B12A48C3-47E1-4621-B07A-0DC36521E967}" type="presParOf" srcId="{5390FA14-878D-468E-A136-C939C9086387}" destId="{BFE21358-9CAB-4B31-94CC-FCC222E5BA73}" srcOrd="3" destOrd="0" presId="urn:microsoft.com/office/officeart/2005/8/layout/cycle2"/>
    <dgm:cxn modelId="{348C9491-D2B4-47B9-847A-C0A773EFFD6F}" type="presParOf" srcId="{BFE21358-9CAB-4B31-94CC-FCC222E5BA73}" destId="{E0B74F35-C87B-4EEF-9901-5D38FCF075A9}" srcOrd="0" destOrd="0" presId="urn:microsoft.com/office/officeart/2005/8/layout/cycle2"/>
    <dgm:cxn modelId="{2CC02FCD-AB1C-4E23-88FA-B5C5AF2E7E3A}" type="presParOf" srcId="{5390FA14-878D-468E-A136-C939C9086387}" destId="{F377B8B5-5104-4121-B94A-9CBDA187499A}" srcOrd="4" destOrd="0" presId="urn:microsoft.com/office/officeart/2005/8/layout/cycle2"/>
    <dgm:cxn modelId="{3FE91F68-C6BB-498A-A198-090C66F59240}" type="presParOf" srcId="{5390FA14-878D-468E-A136-C939C9086387}" destId="{8B235D41-BCFD-4EFC-88CC-46A056782973}" srcOrd="5" destOrd="0" presId="urn:microsoft.com/office/officeart/2005/8/layout/cycle2"/>
    <dgm:cxn modelId="{A25D5ED5-0C3F-4B69-B9D7-80E2385370FF}" type="presParOf" srcId="{8B235D41-BCFD-4EFC-88CC-46A056782973}" destId="{967D76E6-FED8-4B99-A46B-E87BC72865AD}" srcOrd="0" destOrd="0" presId="urn:microsoft.com/office/officeart/2005/8/layout/cycle2"/>
    <dgm:cxn modelId="{D5691DA2-A83B-405B-9818-38297F97CD1F}" type="presParOf" srcId="{5390FA14-878D-468E-A136-C939C9086387}" destId="{049139AB-B0D6-4660-A615-B40D1296694A}" srcOrd="6" destOrd="0" presId="urn:microsoft.com/office/officeart/2005/8/layout/cycle2"/>
    <dgm:cxn modelId="{36DE39DD-723F-400B-A806-A632ABD41B4D}" type="presParOf" srcId="{5390FA14-878D-468E-A136-C939C9086387}" destId="{0A96BF97-418B-4407-B8FC-D79BB0BB75F0}" srcOrd="7" destOrd="0" presId="urn:microsoft.com/office/officeart/2005/8/layout/cycle2"/>
    <dgm:cxn modelId="{3DFF8B0D-CE44-466F-ACA9-B1BB22FEBDDB}" type="presParOf" srcId="{0A96BF97-418B-4407-B8FC-D79BB0BB75F0}" destId="{6F9F7F5E-8E79-442F-A35D-E44871900C93}"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78B6A-8BED-4475-8E3E-7BDB398F783E}">
      <dsp:nvSpPr>
        <dsp:cNvPr id="0" name=""/>
        <dsp:cNvSpPr/>
      </dsp:nvSpPr>
      <dsp:spPr>
        <a:xfrm>
          <a:off x="2142522" y="640"/>
          <a:ext cx="995202" cy="99520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dirty="0"/>
            <a:t>Winter</a:t>
          </a:r>
        </a:p>
      </dsp:txBody>
      <dsp:txXfrm>
        <a:off x="2288266" y="146384"/>
        <a:ext cx="703714" cy="703714"/>
      </dsp:txXfrm>
    </dsp:sp>
    <dsp:sp modelId="{4A788FF2-7010-4E2E-AEE6-75890A150D94}">
      <dsp:nvSpPr>
        <dsp:cNvPr id="0" name=""/>
        <dsp:cNvSpPr/>
      </dsp:nvSpPr>
      <dsp:spPr>
        <a:xfrm rot="2700000">
          <a:off x="3031015" y="853899"/>
          <a:ext cx="265411" cy="335881"/>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p>
      </dsp:txBody>
      <dsp:txXfrm>
        <a:off x="3042676" y="892924"/>
        <a:ext cx="185788" cy="201529"/>
      </dsp:txXfrm>
    </dsp:sp>
    <dsp:sp modelId="{1CBCA822-8028-43D9-8C0C-CB549EDCC14D}">
      <dsp:nvSpPr>
        <dsp:cNvPr id="0" name=""/>
        <dsp:cNvSpPr/>
      </dsp:nvSpPr>
      <dsp:spPr>
        <a:xfrm>
          <a:off x="3200340" y="1058458"/>
          <a:ext cx="995202" cy="99520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dirty="0"/>
            <a:t>Frühling</a:t>
          </a:r>
        </a:p>
      </dsp:txBody>
      <dsp:txXfrm>
        <a:off x="3346084" y="1204202"/>
        <a:ext cx="703714" cy="703714"/>
      </dsp:txXfrm>
    </dsp:sp>
    <dsp:sp modelId="{BFE21358-9CAB-4B31-94CC-FCC222E5BA73}">
      <dsp:nvSpPr>
        <dsp:cNvPr id="0" name=""/>
        <dsp:cNvSpPr/>
      </dsp:nvSpPr>
      <dsp:spPr>
        <a:xfrm rot="8100000">
          <a:off x="3041638" y="1911716"/>
          <a:ext cx="265411" cy="335881"/>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p>
      </dsp:txBody>
      <dsp:txXfrm rot="10800000">
        <a:off x="3109600" y="1950741"/>
        <a:ext cx="185788" cy="201529"/>
      </dsp:txXfrm>
    </dsp:sp>
    <dsp:sp modelId="{F377B8B5-5104-4121-B94A-9CBDA187499A}">
      <dsp:nvSpPr>
        <dsp:cNvPr id="0" name=""/>
        <dsp:cNvSpPr/>
      </dsp:nvSpPr>
      <dsp:spPr>
        <a:xfrm>
          <a:off x="2142522" y="2116276"/>
          <a:ext cx="995202" cy="99520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dirty="0"/>
            <a:t>Sommer</a:t>
          </a:r>
        </a:p>
      </dsp:txBody>
      <dsp:txXfrm>
        <a:off x="2288266" y="2262020"/>
        <a:ext cx="703714" cy="703714"/>
      </dsp:txXfrm>
    </dsp:sp>
    <dsp:sp modelId="{8B235D41-BCFD-4EFC-88CC-46A056782973}">
      <dsp:nvSpPr>
        <dsp:cNvPr id="0" name=""/>
        <dsp:cNvSpPr/>
      </dsp:nvSpPr>
      <dsp:spPr>
        <a:xfrm rot="13500000">
          <a:off x="1983820" y="1922339"/>
          <a:ext cx="265411" cy="335881"/>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p>
      </dsp:txBody>
      <dsp:txXfrm rot="10800000">
        <a:off x="2051782" y="2017666"/>
        <a:ext cx="185788" cy="201529"/>
      </dsp:txXfrm>
    </dsp:sp>
    <dsp:sp modelId="{049139AB-B0D6-4660-A615-B40D1296694A}">
      <dsp:nvSpPr>
        <dsp:cNvPr id="0" name=""/>
        <dsp:cNvSpPr/>
      </dsp:nvSpPr>
      <dsp:spPr>
        <a:xfrm>
          <a:off x="1084704" y="1058458"/>
          <a:ext cx="995202" cy="99520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dirty="0"/>
            <a:t>Herbst</a:t>
          </a:r>
        </a:p>
      </dsp:txBody>
      <dsp:txXfrm>
        <a:off x="1230448" y="1204202"/>
        <a:ext cx="703714" cy="703714"/>
      </dsp:txXfrm>
    </dsp:sp>
    <dsp:sp modelId="{0A96BF97-418B-4407-B8FC-D79BB0BB75F0}">
      <dsp:nvSpPr>
        <dsp:cNvPr id="0" name=""/>
        <dsp:cNvSpPr/>
      </dsp:nvSpPr>
      <dsp:spPr>
        <a:xfrm rot="18900000">
          <a:off x="1973197" y="864522"/>
          <a:ext cx="265411" cy="335881"/>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p>
      </dsp:txBody>
      <dsp:txXfrm>
        <a:off x="1984858" y="959849"/>
        <a:ext cx="185788" cy="201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78B6A-8BED-4475-8E3E-7BDB398F783E}">
      <dsp:nvSpPr>
        <dsp:cNvPr id="0" name=""/>
        <dsp:cNvSpPr/>
      </dsp:nvSpPr>
      <dsp:spPr>
        <a:xfrm>
          <a:off x="2142522" y="640"/>
          <a:ext cx="995202" cy="99520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dirty="0"/>
            <a:t>Winter</a:t>
          </a:r>
        </a:p>
      </dsp:txBody>
      <dsp:txXfrm>
        <a:off x="2288266" y="146384"/>
        <a:ext cx="703714" cy="703714"/>
      </dsp:txXfrm>
    </dsp:sp>
    <dsp:sp modelId="{4A788FF2-7010-4E2E-AEE6-75890A150D94}">
      <dsp:nvSpPr>
        <dsp:cNvPr id="0" name=""/>
        <dsp:cNvSpPr/>
      </dsp:nvSpPr>
      <dsp:spPr>
        <a:xfrm rot="2700000">
          <a:off x="3031015" y="853899"/>
          <a:ext cx="265411" cy="335881"/>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p>
      </dsp:txBody>
      <dsp:txXfrm>
        <a:off x="3042676" y="892924"/>
        <a:ext cx="185788" cy="201529"/>
      </dsp:txXfrm>
    </dsp:sp>
    <dsp:sp modelId="{1CBCA822-8028-43D9-8C0C-CB549EDCC14D}">
      <dsp:nvSpPr>
        <dsp:cNvPr id="0" name=""/>
        <dsp:cNvSpPr/>
      </dsp:nvSpPr>
      <dsp:spPr>
        <a:xfrm>
          <a:off x="3200340" y="1058458"/>
          <a:ext cx="995202" cy="995202"/>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dirty="0"/>
            <a:t>Frühling</a:t>
          </a:r>
        </a:p>
      </dsp:txBody>
      <dsp:txXfrm>
        <a:off x="3346084" y="1204202"/>
        <a:ext cx="703714" cy="703714"/>
      </dsp:txXfrm>
    </dsp:sp>
    <dsp:sp modelId="{BFE21358-9CAB-4B31-94CC-FCC222E5BA73}">
      <dsp:nvSpPr>
        <dsp:cNvPr id="0" name=""/>
        <dsp:cNvSpPr/>
      </dsp:nvSpPr>
      <dsp:spPr>
        <a:xfrm rot="8100000">
          <a:off x="3041638" y="1911716"/>
          <a:ext cx="265411" cy="335881"/>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p>
      </dsp:txBody>
      <dsp:txXfrm rot="10800000">
        <a:off x="3109600" y="1950741"/>
        <a:ext cx="185788" cy="201529"/>
      </dsp:txXfrm>
    </dsp:sp>
    <dsp:sp modelId="{F377B8B5-5104-4121-B94A-9CBDA187499A}">
      <dsp:nvSpPr>
        <dsp:cNvPr id="0" name=""/>
        <dsp:cNvSpPr/>
      </dsp:nvSpPr>
      <dsp:spPr>
        <a:xfrm>
          <a:off x="2142522" y="2116276"/>
          <a:ext cx="995202" cy="995202"/>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dirty="0"/>
            <a:t>Sommer</a:t>
          </a:r>
        </a:p>
      </dsp:txBody>
      <dsp:txXfrm>
        <a:off x="2288266" y="2262020"/>
        <a:ext cx="703714" cy="703714"/>
      </dsp:txXfrm>
    </dsp:sp>
    <dsp:sp modelId="{8B235D41-BCFD-4EFC-88CC-46A056782973}">
      <dsp:nvSpPr>
        <dsp:cNvPr id="0" name=""/>
        <dsp:cNvSpPr/>
      </dsp:nvSpPr>
      <dsp:spPr>
        <a:xfrm rot="13500000">
          <a:off x="1983820" y="1922339"/>
          <a:ext cx="265411" cy="335881"/>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p>
      </dsp:txBody>
      <dsp:txXfrm rot="10800000">
        <a:off x="2051782" y="2017666"/>
        <a:ext cx="185788" cy="201529"/>
      </dsp:txXfrm>
    </dsp:sp>
    <dsp:sp modelId="{049139AB-B0D6-4660-A615-B40D1296694A}">
      <dsp:nvSpPr>
        <dsp:cNvPr id="0" name=""/>
        <dsp:cNvSpPr/>
      </dsp:nvSpPr>
      <dsp:spPr>
        <a:xfrm>
          <a:off x="1084704" y="1058458"/>
          <a:ext cx="995202" cy="995202"/>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de-DE" sz="1500" kern="1200" dirty="0"/>
            <a:t>Herbst</a:t>
          </a:r>
        </a:p>
      </dsp:txBody>
      <dsp:txXfrm>
        <a:off x="1230448" y="1204202"/>
        <a:ext cx="703714" cy="703714"/>
      </dsp:txXfrm>
    </dsp:sp>
    <dsp:sp modelId="{0A96BF97-418B-4407-B8FC-D79BB0BB75F0}">
      <dsp:nvSpPr>
        <dsp:cNvPr id="0" name=""/>
        <dsp:cNvSpPr/>
      </dsp:nvSpPr>
      <dsp:spPr>
        <a:xfrm rot="18900000">
          <a:off x="1973197" y="864522"/>
          <a:ext cx="265411" cy="335881"/>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de-DE" sz="1200" kern="1200"/>
        </a:p>
      </dsp:txBody>
      <dsp:txXfrm>
        <a:off x="1984858" y="959849"/>
        <a:ext cx="185788" cy="20152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0B04E0A-B7CA-4815-B470-6DB3C5D28A80}" type="datetimeFigureOut">
              <a:rPr lang="de-DE" smtClean="0"/>
              <a:pPr/>
              <a:t>13.05.2025</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7C41D31-06F8-49B6-8980-A13132F2D01D}" type="slidenum">
              <a:rPr lang="de-DE" smtClean="0"/>
              <a:pPr/>
              <a:t>‹Nr.›</a:t>
            </a:fld>
            <a:endParaRPr lang="de-DE"/>
          </a:p>
        </p:txBody>
      </p:sp>
    </p:spTree>
    <p:extLst>
      <p:ext uri="{BB962C8B-B14F-4D97-AF65-F5344CB8AC3E}">
        <p14:creationId xmlns:p14="http://schemas.microsoft.com/office/powerpoint/2010/main" val="425561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C41D31-06F8-49B6-8980-A13132F2D01D}" type="slidenum">
              <a:rPr lang="de-DE" smtClean="0"/>
              <a:pPr/>
              <a:t>5</a:t>
            </a:fld>
            <a:endParaRPr lang="de-DE"/>
          </a:p>
        </p:txBody>
      </p:sp>
    </p:spTree>
    <p:extLst>
      <p:ext uri="{BB962C8B-B14F-4D97-AF65-F5344CB8AC3E}">
        <p14:creationId xmlns:p14="http://schemas.microsoft.com/office/powerpoint/2010/main" val="188867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97C41D31-06F8-49B6-8980-A13132F2D01D}" type="slidenum">
              <a:rPr lang="de-DE" smtClean="0"/>
              <a:pPr/>
              <a:t>6</a:t>
            </a:fld>
            <a:endParaRPr lang="de-DE"/>
          </a:p>
        </p:txBody>
      </p:sp>
    </p:spTree>
    <p:extLst>
      <p:ext uri="{BB962C8B-B14F-4D97-AF65-F5344CB8AC3E}">
        <p14:creationId xmlns:p14="http://schemas.microsoft.com/office/powerpoint/2010/main" val="4129512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1643051"/>
            <a:ext cx="10363200" cy="1470025"/>
          </a:xfrm>
        </p:spPr>
        <p:txBody>
          <a:bodyPr/>
          <a:lstStyle/>
          <a:p>
            <a:r>
              <a:rPr lang="de-DE" dirty="0"/>
              <a:t>Titelmasterformat durch Klicken bearbeiten</a:t>
            </a:r>
          </a:p>
        </p:txBody>
      </p:sp>
      <p:sp>
        <p:nvSpPr>
          <p:cNvPr id="3" name="Untertitel 2"/>
          <p:cNvSpPr>
            <a:spLocks noGrp="1"/>
          </p:cNvSpPr>
          <p:nvPr>
            <p:ph type="subTitle" idx="1"/>
          </p:nvPr>
        </p:nvSpPr>
        <p:spPr>
          <a:xfrm>
            <a:off x="1828800" y="3398825"/>
            <a:ext cx="85344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4" name="Datumsplatzhalter 3"/>
          <p:cNvSpPr>
            <a:spLocks noGrp="1"/>
          </p:cNvSpPr>
          <p:nvPr>
            <p:ph type="dt" sz="half" idx="10"/>
          </p:nvPr>
        </p:nvSpPr>
        <p:spPr/>
        <p:txBody>
          <a:bodyPr/>
          <a:lstStyle/>
          <a:p>
            <a:fld id="{FECCF855-ECA6-48E9-BCA2-D384B19A2B00}" type="datetime1">
              <a:rPr lang="de-DE" smtClean="0"/>
              <a:t>13.05.2025</a:t>
            </a:fld>
            <a:endParaRPr lang="de-DE"/>
          </a:p>
        </p:txBody>
      </p:sp>
      <p:sp>
        <p:nvSpPr>
          <p:cNvPr id="5" name="Fußzeilenplatzhalter 4"/>
          <p:cNvSpPr>
            <a:spLocks noGrp="1"/>
          </p:cNvSpPr>
          <p:nvPr>
            <p:ph type="ftr" sz="quarter" idx="11"/>
          </p:nvPr>
        </p:nvSpPr>
        <p:spPr/>
        <p:txBody>
          <a:bodyPr/>
          <a:lstStyle/>
          <a:p>
            <a:r>
              <a:rPr lang="de-DE"/>
              <a:t>PowerPoint für Microsoft 365 - Benutzerdefinierte Animationen</a:t>
            </a:r>
          </a:p>
        </p:txBody>
      </p:sp>
      <p:sp>
        <p:nvSpPr>
          <p:cNvPr id="6" name="Foliennummernplatzhalter 5"/>
          <p:cNvSpPr>
            <a:spLocks noGrp="1"/>
          </p:cNvSpPr>
          <p:nvPr>
            <p:ph type="sldNum" sz="quarter" idx="12"/>
          </p:nvPr>
        </p:nvSpPr>
        <p:spPr/>
        <p:txBody>
          <a:bodyPr/>
          <a:lstStyle/>
          <a:p>
            <a:fld id="{769EA5EE-8DAB-4E70-8F85-016DD8669849}" type="slidenum">
              <a:rPr lang="de-DE" smtClean="0"/>
              <a:pPr/>
              <a:t>‹Nr.›</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100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D282881-2392-4293-B26B-291A47E1A1EA}" type="datetime1">
              <a:rPr lang="de-DE" smtClean="0"/>
              <a:t>13.05.2025</a:t>
            </a:fld>
            <a:endParaRPr lang="de-DE"/>
          </a:p>
        </p:txBody>
      </p:sp>
      <p:sp>
        <p:nvSpPr>
          <p:cNvPr id="5" name="Fußzeilenplatzhalter 4"/>
          <p:cNvSpPr>
            <a:spLocks noGrp="1"/>
          </p:cNvSpPr>
          <p:nvPr>
            <p:ph type="ftr" sz="quarter" idx="11"/>
          </p:nvPr>
        </p:nvSpPr>
        <p:spPr/>
        <p:txBody>
          <a:bodyPr/>
          <a:lstStyle/>
          <a:p>
            <a:r>
              <a:rPr lang="de-DE"/>
              <a:t>PowerPoint für Microsoft 365 - Benutzerdefinierte Animationen</a:t>
            </a:r>
          </a:p>
        </p:txBody>
      </p:sp>
      <p:sp>
        <p:nvSpPr>
          <p:cNvPr id="6" name="Foliennummernplatzhalter 5"/>
          <p:cNvSpPr>
            <a:spLocks noGrp="1"/>
          </p:cNvSpPr>
          <p:nvPr>
            <p:ph type="sldNum" sz="quarter" idx="12"/>
          </p:nvPr>
        </p:nvSpPr>
        <p:spPr/>
        <p:txBody>
          <a:bodyPr/>
          <a:lstStyle/>
          <a:p>
            <a:fld id="{769EA5EE-8DAB-4E70-8F85-016DD8669849}"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1A5AE38-76DF-46AE-A8FE-41F7E6C75AB8}" type="datetime1">
              <a:rPr lang="de-DE" smtClean="0"/>
              <a:t>13.05.2025</a:t>
            </a:fld>
            <a:endParaRPr lang="de-DE"/>
          </a:p>
        </p:txBody>
      </p:sp>
      <p:sp>
        <p:nvSpPr>
          <p:cNvPr id="5" name="Fußzeilenplatzhalter 4"/>
          <p:cNvSpPr>
            <a:spLocks noGrp="1"/>
          </p:cNvSpPr>
          <p:nvPr>
            <p:ph type="ftr" sz="quarter" idx="11"/>
          </p:nvPr>
        </p:nvSpPr>
        <p:spPr/>
        <p:txBody>
          <a:bodyPr/>
          <a:lstStyle/>
          <a:p>
            <a:r>
              <a:rPr lang="de-DE"/>
              <a:t>PowerPoint für Microsoft 365 - Benutzerdefinierte Animationen</a:t>
            </a:r>
          </a:p>
        </p:txBody>
      </p:sp>
      <p:sp>
        <p:nvSpPr>
          <p:cNvPr id="6" name="Foliennummernplatzhalter 5"/>
          <p:cNvSpPr>
            <a:spLocks noGrp="1"/>
          </p:cNvSpPr>
          <p:nvPr>
            <p:ph type="sldNum" sz="quarter" idx="12"/>
          </p:nvPr>
        </p:nvSpPr>
        <p:spPr/>
        <p:txBody>
          <a:bodyPr/>
          <a:lstStyle/>
          <a:p>
            <a:fld id="{769EA5EE-8DAB-4E70-8F85-016DD8669849}" type="slidenum">
              <a:rPr lang="de-DE" smtClean="0"/>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ECCA46D-AE06-440E-9072-E99FB76956B8}" type="datetime1">
              <a:rPr lang="de-DE" smtClean="0"/>
              <a:t>13.05.2025</a:t>
            </a:fld>
            <a:endParaRPr lang="de-DE"/>
          </a:p>
        </p:txBody>
      </p:sp>
      <p:sp>
        <p:nvSpPr>
          <p:cNvPr id="5" name="Fußzeilenplatzhalter 4"/>
          <p:cNvSpPr>
            <a:spLocks noGrp="1"/>
          </p:cNvSpPr>
          <p:nvPr>
            <p:ph type="ftr" sz="quarter" idx="11"/>
          </p:nvPr>
        </p:nvSpPr>
        <p:spPr/>
        <p:txBody>
          <a:bodyPr/>
          <a:lstStyle/>
          <a:p>
            <a:r>
              <a:rPr lang="de-DE"/>
              <a:t>PowerPoint für Microsoft 365 - Benutzerdefinierte Animationen</a:t>
            </a:r>
          </a:p>
        </p:txBody>
      </p:sp>
      <p:sp>
        <p:nvSpPr>
          <p:cNvPr id="6" name="Foliennummernplatzhalter 5"/>
          <p:cNvSpPr>
            <a:spLocks noGrp="1"/>
          </p:cNvSpPr>
          <p:nvPr>
            <p:ph type="sldNum" sz="quarter" idx="12"/>
          </p:nvPr>
        </p:nvSpPr>
        <p:spPr/>
        <p:txBody>
          <a:bodyPr/>
          <a:lstStyle/>
          <a:p>
            <a:fld id="{769EA5EE-8DAB-4E70-8F85-016DD8669849}" type="slidenum">
              <a:rPr lang="de-DE" smtClean="0"/>
              <a:pPr/>
              <a:t>‹Nr.›</a:t>
            </a:fld>
            <a:endParaRPr lang="de-DE"/>
          </a:p>
        </p:txBody>
      </p:sp>
    </p:spTree>
    <p:extLst>
      <p:ext uri="{BB962C8B-B14F-4D97-AF65-F5344CB8AC3E}">
        <p14:creationId xmlns:p14="http://schemas.microsoft.com/office/powerpoint/2010/main" val="56005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6241D55-076F-42E5-BBAB-23ABC8557E79}" type="datetime1">
              <a:rPr lang="de-DE" smtClean="0"/>
              <a:t>13.05.2025</a:t>
            </a:fld>
            <a:endParaRPr lang="de-DE"/>
          </a:p>
        </p:txBody>
      </p:sp>
      <p:sp>
        <p:nvSpPr>
          <p:cNvPr id="5" name="Fußzeilenplatzhalter 4"/>
          <p:cNvSpPr>
            <a:spLocks noGrp="1"/>
          </p:cNvSpPr>
          <p:nvPr>
            <p:ph type="ftr" sz="quarter" idx="11"/>
          </p:nvPr>
        </p:nvSpPr>
        <p:spPr/>
        <p:txBody>
          <a:bodyPr/>
          <a:lstStyle/>
          <a:p>
            <a:r>
              <a:rPr lang="de-DE"/>
              <a:t>PowerPoint für Microsoft 365 - Benutzerdefinierte Animationen</a:t>
            </a:r>
          </a:p>
        </p:txBody>
      </p:sp>
      <p:sp>
        <p:nvSpPr>
          <p:cNvPr id="6" name="Foliennummernplatzhalter 5"/>
          <p:cNvSpPr>
            <a:spLocks noGrp="1"/>
          </p:cNvSpPr>
          <p:nvPr>
            <p:ph type="sldNum" sz="quarter" idx="12"/>
          </p:nvPr>
        </p:nvSpPr>
        <p:spPr/>
        <p:txBody>
          <a:bodyPr/>
          <a:lstStyle/>
          <a:p>
            <a:fld id="{769EA5EE-8DAB-4E70-8F85-016DD8669849}" type="slidenum">
              <a:rPr lang="de-DE" smtClean="0"/>
              <a:pPr/>
              <a:t>‹Nr.›</a:t>
            </a:fld>
            <a:endParaRPr lang="de-DE"/>
          </a:p>
        </p:txBody>
      </p:sp>
    </p:spTree>
    <p:extLst>
      <p:ext uri="{BB962C8B-B14F-4D97-AF65-F5344CB8AC3E}">
        <p14:creationId xmlns:p14="http://schemas.microsoft.com/office/powerpoint/2010/main" val="308499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100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100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100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6675E107-5100-428F-8E21-1DB879FF917E}" type="datetime1">
              <a:rPr lang="de-DE" smtClean="0"/>
              <a:t>13.05.2025</a:t>
            </a:fld>
            <a:endParaRPr lang="de-DE" dirty="0"/>
          </a:p>
        </p:txBody>
      </p:sp>
      <p:sp>
        <p:nvSpPr>
          <p:cNvPr id="5" name="Fußzeilenplatzhalter 4"/>
          <p:cNvSpPr>
            <a:spLocks noGrp="1"/>
          </p:cNvSpPr>
          <p:nvPr>
            <p:ph type="ftr" sz="quarter" idx="11"/>
          </p:nvPr>
        </p:nvSpPr>
        <p:spPr/>
        <p:txBody>
          <a:bodyPr/>
          <a:lstStyle/>
          <a:p>
            <a:r>
              <a:rPr lang="de-DE"/>
              <a:t>PowerPoint für Microsoft 365 - Benutzerdefinierte Animationen</a:t>
            </a:r>
            <a:endParaRPr lang="de-DE" dirty="0"/>
          </a:p>
        </p:txBody>
      </p:sp>
      <p:sp>
        <p:nvSpPr>
          <p:cNvPr id="6" name="Foliennummernplatzhalter 5"/>
          <p:cNvSpPr>
            <a:spLocks noGrp="1"/>
          </p:cNvSpPr>
          <p:nvPr>
            <p:ph type="sldNum" sz="quarter" idx="12"/>
          </p:nvPr>
        </p:nvSpPr>
        <p:spPr/>
        <p:txBody>
          <a:bodyPr/>
          <a:lstStyle/>
          <a:p>
            <a:fld id="{769EA5EE-8DAB-4E70-8F85-016DD8669849}" type="slidenum">
              <a:rPr lang="de-DE" smtClean="0"/>
              <a:pPr/>
              <a:t>‹Nr.›</a:t>
            </a:fld>
            <a:endParaRPr lang="de-DE"/>
          </a:p>
        </p:txBody>
      </p:sp>
    </p:spTree>
    <p:extLst>
      <p:ext uri="{BB962C8B-B14F-4D97-AF65-F5344CB8AC3E}">
        <p14:creationId xmlns:p14="http://schemas.microsoft.com/office/powerpoint/2010/main" val="205623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BB553551-D705-4734-9D10-FD1DE108F55E}" type="datetime1">
              <a:rPr lang="de-DE" smtClean="0"/>
              <a:t>13.05.2025</a:t>
            </a:fld>
            <a:endParaRPr lang="de-DE"/>
          </a:p>
        </p:txBody>
      </p:sp>
      <p:sp>
        <p:nvSpPr>
          <p:cNvPr id="6" name="Fußzeilenplatzhalter 5"/>
          <p:cNvSpPr>
            <a:spLocks noGrp="1"/>
          </p:cNvSpPr>
          <p:nvPr>
            <p:ph type="ftr" sz="quarter" idx="11"/>
          </p:nvPr>
        </p:nvSpPr>
        <p:spPr/>
        <p:txBody>
          <a:bodyPr/>
          <a:lstStyle/>
          <a:p>
            <a:r>
              <a:rPr lang="de-DE"/>
              <a:t>PowerPoint für Microsoft 365 - Benutzerdefinierte Animationen</a:t>
            </a:r>
          </a:p>
        </p:txBody>
      </p:sp>
      <p:sp>
        <p:nvSpPr>
          <p:cNvPr id="7" name="Foliennummernplatzhalter 6"/>
          <p:cNvSpPr>
            <a:spLocks noGrp="1"/>
          </p:cNvSpPr>
          <p:nvPr>
            <p:ph type="sldNum" sz="quarter" idx="12"/>
          </p:nvPr>
        </p:nvSpPr>
        <p:spPr/>
        <p:txBody>
          <a:bodyPr/>
          <a:lstStyle/>
          <a:p>
            <a:fld id="{769EA5EE-8DAB-4E70-8F85-016DD8669849}" type="slidenum">
              <a:rPr lang="de-DE" smtClean="0"/>
              <a:pPr/>
              <a:t>‹Nr.›</a:t>
            </a:fld>
            <a:endParaRPr lang="de-DE"/>
          </a:p>
        </p:txBody>
      </p:sp>
    </p:spTree>
    <p:extLst>
      <p:ext uri="{BB962C8B-B14F-4D97-AF65-F5344CB8AC3E}">
        <p14:creationId xmlns:p14="http://schemas.microsoft.com/office/powerpoint/2010/main" val="4007724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602443DC-815D-4BB4-A0D6-8B1F082D7130}" type="datetime1">
              <a:rPr lang="de-DE" smtClean="0"/>
              <a:t>13.05.2025</a:t>
            </a:fld>
            <a:endParaRPr lang="de-DE"/>
          </a:p>
        </p:txBody>
      </p:sp>
      <p:sp>
        <p:nvSpPr>
          <p:cNvPr id="8" name="Fußzeilenplatzhalter 7"/>
          <p:cNvSpPr>
            <a:spLocks noGrp="1"/>
          </p:cNvSpPr>
          <p:nvPr>
            <p:ph type="ftr" sz="quarter" idx="11"/>
          </p:nvPr>
        </p:nvSpPr>
        <p:spPr/>
        <p:txBody>
          <a:bodyPr/>
          <a:lstStyle/>
          <a:p>
            <a:r>
              <a:rPr lang="de-DE"/>
              <a:t>PowerPoint für Microsoft 365 - Benutzerdefinierte Animationen</a:t>
            </a:r>
          </a:p>
        </p:txBody>
      </p:sp>
      <p:sp>
        <p:nvSpPr>
          <p:cNvPr id="9" name="Foliennummernplatzhalter 8"/>
          <p:cNvSpPr>
            <a:spLocks noGrp="1"/>
          </p:cNvSpPr>
          <p:nvPr>
            <p:ph type="sldNum" sz="quarter" idx="12"/>
          </p:nvPr>
        </p:nvSpPr>
        <p:spPr/>
        <p:txBody>
          <a:bodyPr/>
          <a:lstStyle/>
          <a:p>
            <a:fld id="{769EA5EE-8DAB-4E70-8F85-016DD8669849}" type="slidenum">
              <a:rPr lang="de-DE" smtClean="0"/>
              <a:pPr/>
              <a:t>‹Nr.›</a:t>
            </a:fld>
            <a:endParaRPr lang="de-DE"/>
          </a:p>
        </p:txBody>
      </p:sp>
    </p:spTree>
    <p:extLst>
      <p:ext uri="{BB962C8B-B14F-4D97-AF65-F5344CB8AC3E}">
        <p14:creationId xmlns:p14="http://schemas.microsoft.com/office/powerpoint/2010/main" val="1902953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40890DC4-C4AE-4E23-A068-950F4B204310}"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‹Nr.›</a:t>
            </a:fld>
            <a:endParaRPr lang="de-DE"/>
          </a:p>
        </p:txBody>
      </p:sp>
    </p:spTree>
    <p:extLst>
      <p:ext uri="{BB962C8B-B14F-4D97-AF65-F5344CB8AC3E}">
        <p14:creationId xmlns:p14="http://schemas.microsoft.com/office/powerpoint/2010/main" val="2323566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DFF7F99-E09B-495B-BFE4-87E5767CF843}" type="datetime1">
              <a:rPr lang="de-DE" smtClean="0"/>
              <a:t>13.05.2025</a:t>
            </a:fld>
            <a:endParaRPr lang="de-DE"/>
          </a:p>
        </p:txBody>
      </p:sp>
      <p:sp>
        <p:nvSpPr>
          <p:cNvPr id="3" name="Fußzeilenplatzhalter 2"/>
          <p:cNvSpPr>
            <a:spLocks noGrp="1"/>
          </p:cNvSpPr>
          <p:nvPr>
            <p:ph type="ftr" sz="quarter" idx="11"/>
          </p:nvPr>
        </p:nvSpPr>
        <p:spPr/>
        <p:txBody>
          <a:bodyPr/>
          <a:lstStyle/>
          <a:p>
            <a:r>
              <a:rPr lang="de-DE"/>
              <a:t>PowerPoint für Microsoft 365 - Benutzerdefinierte Animationen</a:t>
            </a:r>
          </a:p>
        </p:txBody>
      </p:sp>
      <p:sp>
        <p:nvSpPr>
          <p:cNvPr id="4" name="Foliennummernplatzhalter 3"/>
          <p:cNvSpPr>
            <a:spLocks noGrp="1"/>
          </p:cNvSpPr>
          <p:nvPr>
            <p:ph type="sldNum" sz="quarter" idx="12"/>
          </p:nvPr>
        </p:nvSpPr>
        <p:spPr/>
        <p:txBody>
          <a:bodyPr/>
          <a:lstStyle/>
          <a:p>
            <a:fld id="{769EA5EE-8DAB-4E70-8F85-016DD8669849}" type="slidenum">
              <a:rPr lang="de-DE" smtClean="0"/>
              <a:pPr/>
              <a:t>‹Nr.›</a:t>
            </a:fld>
            <a:endParaRPr lang="de-DE"/>
          </a:p>
        </p:txBody>
      </p:sp>
    </p:spTree>
    <p:extLst>
      <p:ext uri="{BB962C8B-B14F-4D97-AF65-F5344CB8AC3E}">
        <p14:creationId xmlns:p14="http://schemas.microsoft.com/office/powerpoint/2010/main" val="32377461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99C90AFA-3ED8-418E-A001-1D4D53F42D00}" type="datetime1">
              <a:rPr lang="de-DE" smtClean="0"/>
              <a:t>13.05.2025</a:t>
            </a:fld>
            <a:endParaRPr lang="de-DE"/>
          </a:p>
        </p:txBody>
      </p:sp>
      <p:sp>
        <p:nvSpPr>
          <p:cNvPr id="6" name="Fußzeilenplatzhalter 5"/>
          <p:cNvSpPr>
            <a:spLocks noGrp="1"/>
          </p:cNvSpPr>
          <p:nvPr>
            <p:ph type="ftr" sz="quarter" idx="11"/>
          </p:nvPr>
        </p:nvSpPr>
        <p:spPr/>
        <p:txBody>
          <a:bodyPr/>
          <a:lstStyle/>
          <a:p>
            <a:r>
              <a:rPr lang="de-DE"/>
              <a:t>PowerPoint für Microsoft 365 - Benutzerdefinierte Animationen</a:t>
            </a:r>
          </a:p>
        </p:txBody>
      </p:sp>
      <p:sp>
        <p:nvSpPr>
          <p:cNvPr id="7" name="Foliennummernplatzhalter 6"/>
          <p:cNvSpPr>
            <a:spLocks noGrp="1"/>
          </p:cNvSpPr>
          <p:nvPr>
            <p:ph type="sldNum" sz="quarter" idx="12"/>
          </p:nvPr>
        </p:nvSpPr>
        <p:spPr/>
        <p:txBody>
          <a:bodyPr/>
          <a:lstStyle/>
          <a:p>
            <a:fld id="{769EA5EE-8DAB-4E70-8F85-016DD8669849}" type="slidenum">
              <a:rPr lang="de-DE" smtClean="0"/>
              <a:pPr/>
              <a:t>‹Nr.›</a:t>
            </a:fld>
            <a:endParaRPr lang="de-DE"/>
          </a:p>
        </p:txBody>
      </p:sp>
    </p:spTree>
    <p:extLst>
      <p:ext uri="{BB962C8B-B14F-4D97-AF65-F5344CB8AC3E}">
        <p14:creationId xmlns:p14="http://schemas.microsoft.com/office/powerpoint/2010/main" val="2890172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lvl1pPr>
              <a:defRPr sz="2400"/>
            </a:lvl1pPr>
            <a:lvl2pPr>
              <a:defRPr sz="1800"/>
            </a:lvl2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F0CAA5A6-A26B-4588-A259-E8D3F2E2CEF1}" type="datetime1">
              <a:rPr lang="de-DE" smtClean="0"/>
              <a:t>13.05.2025</a:t>
            </a:fld>
            <a:endParaRPr lang="de-DE"/>
          </a:p>
        </p:txBody>
      </p:sp>
      <p:sp>
        <p:nvSpPr>
          <p:cNvPr id="5" name="Fußzeilenplatzhalter 4"/>
          <p:cNvSpPr>
            <a:spLocks noGrp="1"/>
          </p:cNvSpPr>
          <p:nvPr>
            <p:ph type="ftr" sz="quarter" idx="11"/>
          </p:nvPr>
        </p:nvSpPr>
        <p:spPr>
          <a:xfrm>
            <a:off x="3023658" y="6421462"/>
            <a:ext cx="6144683" cy="365125"/>
          </a:xfrm>
        </p:spPr>
        <p:txBody>
          <a:bodyPr/>
          <a:lstStyle/>
          <a:p>
            <a:r>
              <a:rPr lang="de-DE" dirty="0"/>
              <a:t>PowerPoint für Microsoft 365 - Benutzerdefinierte Animationen</a:t>
            </a:r>
          </a:p>
        </p:txBody>
      </p:sp>
      <p:sp>
        <p:nvSpPr>
          <p:cNvPr id="6" name="Foliennummernplatzhalter 5"/>
          <p:cNvSpPr>
            <a:spLocks noGrp="1"/>
          </p:cNvSpPr>
          <p:nvPr>
            <p:ph type="sldNum" sz="quarter" idx="12"/>
          </p:nvPr>
        </p:nvSpPr>
        <p:spPr/>
        <p:txBody>
          <a:bodyPr/>
          <a:lstStyle/>
          <a:p>
            <a:fld id="{769EA5EE-8DAB-4E70-8F85-016DD8669849}" type="slidenum">
              <a:rPr lang="de-DE" smtClean="0"/>
              <a:pPr/>
              <a:t>‹Nr.›</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0" nodeType="afterEffect">
                                  <p:stCondLst>
                                    <p:cond delay="10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grpId="0"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9000"/>
                            </p:stCondLst>
                            <p:childTnLst>
                              <p:par>
                                <p:cTn id="20" presetID="2" presetClass="entr" presetSubtype="4" fill="hold" grpId="0" nodeType="afterEffect">
                                  <p:stCondLst>
                                    <p:cond delay="10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12000"/>
                            </p:stCondLst>
                            <p:childTnLst>
                              <p:par>
                                <p:cTn id="25" presetID="2" presetClass="entr" presetSubtype="4" fill="hold" grpId="0" nodeType="afterEffect">
                                  <p:stCondLst>
                                    <p:cond delay="10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fill="hold" nodeType="after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000" fill="hold"/>
                        <p:tgtEl>
                          <p:spTgt spid="3"/>
                        </p:tgtEl>
                        <p:attrNameLst>
                          <p:attrName>ppt_x</p:attrName>
                        </p:attrNameLst>
                      </p:cBhvr>
                      <p:tavLst>
                        <p:tav tm="0">
                          <p:val>
                            <p:strVal val="#ppt_x"/>
                          </p:val>
                        </p:tav>
                        <p:tav tm="100000">
                          <p:val>
                            <p:strVal val="#ppt_x"/>
                          </p:val>
                        </p:tav>
                      </p:tavLst>
                    </p:anim>
                    <p:anim calcmode="lin" valueType="num">
                      <p:cBhvr additive="base">
                        <p:cTn dur="20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after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000" fill="hold"/>
                        <p:tgtEl>
                          <p:spTgt spid="3"/>
                        </p:tgtEl>
                        <p:attrNameLst>
                          <p:attrName>ppt_x</p:attrName>
                        </p:attrNameLst>
                      </p:cBhvr>
                      <p:tavLst>
                        <p:tav tm="0">
                          <p:val>
                            <p:strVal val="#ppt_x"/>
                          </p:val>
                        </p:tav>
                        <p:tav tm="100000">
                          <p:val>
                            <p:strVal val="#ppt_x"/>
                          </p:val>
                        </p:tav>
                      </p:tavLst>
                    </p:anim>
                    <p:anim calcmode="lin" valueType="num">
                      <p:cBhvr additive="base">
                        <p:cTn dur="20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after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000" fill="hold"/>
                        <p:tgtEl>
                          <p:spTgt spid="3"/>
                        </p:tgtEl>
                        <p:attrNameLst>
                          <p:attrName>ppt_x</p:attrName>
                        </p:attrNameLst>
                      </p:cBhvr>
                      <p:tavLst>
                        <p:tav tm="0">
                          <p:val>
                            <p:strVal val="#ppt_x"/>
                          </p:val>
                        </p:tav>
                        <p:tav tm="100000">
                          <p:val>
                            <p:strVal val="#ppt_x"/>
                          </p:val>
                        </p:tav>
                      </p:tavLst>
                    </p:anim>
                    <p:anim calcmode="lin" valueType="num">
                      <p:cBhvr additive="base">
                        <p:cTn dur="20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after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000" fill="hold"/>
                        <p:tgtEl>
                          <p:spTgt spid="3"/>
                        </p:tgtEl>
                        <p:attrNameLst>
                          <p:attrName>ppt_x</p:attrName>
                        </p:attrNameLst>
                      </p:cBhvr>
                      <p:tavLst>
                        <p:tav tm="0">
                          <p:val>
                            <p:strVal val="#ppt_x"/>
                          </p:val>
                        </p:tav>
                        <p:tav tm="100000">
                          <p:val>
                            <p:strVal val="#ppt_x"/>
                          </p:val>
                        </p:tav>
                      </p:tavLst>
                    </p:anim>
                    <p:anim calcmode="lin" valueType="num">
                      <p:cBhvr additive="base">
                        <p:cTn dur="20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afterEffect">
                  <p:stCondLst>
                    <p:cond delay="100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2000" fill="hold"/>
                        <p:tgtEl>
                          <p:spTgt spid="3"/>
                        </p:tgtEl>
                        <p:attrNameLst>
                          <p:attrName>ppt_x</p:attrName>
                        </p:attrNameLst>
                      </p:cBhvr>
                      <p:tavLst>
                        <p:tav tm="0">
                          <p:val>
                            <p:strVal val="#ppt_x"/>
                          </p:val>
                        </p:tav>
                        <p:tav tm="100000">
                          <p:val>
                            <p:strVal val="#ppt_x"/>
                          </p:val>
                        </p:tav>
                      </p:tavLst>
                    </p:anim>
                    <p:anim calcmode="lin" valueType="num">
                      <p:cBhvr additive="base">
                        <p:cTn dur="2000" fill="hold"/>
                        <p:tgtEl>
                          <p:spTgt spid="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29D9E424-BA52-48AD-803A-B9763AFE2D6B}" type="datetime1">
              <a:rPr lang="de-DE" smtClean="0"/>
              <a:t>13.05.2025</a:t>
            </a:fld>
            <a:endParaRPr lang="de-DE"/>
          </a:p>
        </p:txBody>
      </p:sp>
      <p:sp>
        <p:nvSpPr>
          <p:cNvPr id="6" name="Fußzeilenplatzhalter 5"/>
          <p:cNvSpPr>
            <a:spLocks noGrp="1"/>
          </p:cNvSpPr>
          <p:nvPr>
            <p:ph type="ftr" sz="quarter" idx="11"/>
          </p:nvPr>
        </p:nvSpPr>
        <p:spPr/>
        <p:txBody>
          <a:bodyPr/>
          <a:lstStyle/>
          <a:p>
            <a:r>
              <a:rPr lang="de-DE"/>
              <a:t>PowerPoint für Microsoft 365 - Benutzerdefinierte Animationen</a:t>
            </a:r>
          </a:p>
        </p:txBody>
      </p:sp>
      <p:sp>
        <p:nvSpPr>
          <p:cNvPr id="7" name="Foliennummernplatzhalter 6"/>
          <p:cNvSpPr>
            <a:spLocks noGrp="1"/>
          </p:cNvSpPr>
          <p:nvPr>
            <p:ph type="sldNum" sz="quarter" idx="12"/>
          </p:nvPr>
        </p:nvSpPr>
        <p:spPr/>
        <p:txBody>
          <a:bodyPr/>
          <a:lstStyle/>
          <a:p>
            <a:fld id="{769EA5EE-8DAB-4E70-8F85-016DD8669849}" type="slidenum">
              <a:rPr lang="de-DE" smtClean="0"/>
              <a:pPr/>
              <a:t>‹Nr.›</a:t>
            </a:fld>
            <a:endParaRPr lang="de-DE"/>
          </a:p>
        </p:txBody>
      </p:sp>
    </p:spTree>
    <p:extLst>
      <p:ext uri="{BB962C8B-B14F-4D97-AF65-F5344CB8AC3E}">
        <p14:creationId xmlns:p14="http://schemas.microsoft.com/office/powerpoint/2010/main" val="1256521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1D306F4-7848-4713-B658-1B74AD379507}" type="datetime1">
              <a:rPr lang="de-DE" smtClean="0"/>
              <a:t>13.05.2025</a:t>
            </a:fld>
            <a:endParaRPr lang="de-DE"/>
          </a:p>
        </p:txBody>
      </p:sp>
      <p:sp>
        <p:nvSpPr>
          <p:cNvPr id="5" name="Fußzeilenplatzhalter 4"/>
          <p:cNvSpPr>
            <a:spLocks noGrp="1"/>
          </p:cNvSpPr>
          <p:nvPr>
            <p:ph type="ftr" sz="quarter" idx="11"/>
          </p:nvPr>
        </p:nvSpPr>
        <p:spPr/>
        <p:txBody>
          <a:bodyPr/>
          <a:lstStyle/>
          <a:p>
            <a:r>
              <a:rPr lang="de-DE"/>
              <a:t>PowerPoint für Microsoft 365 - Benutzerdefinierte Animationen</a:t>
            </a:r>
          </a:p>
        </p:txBody>
      </p:sp>
      <p:sp>
        <p:nvSpPr>
          <p:cNvPr id="6" name="Foliennummernplatzhalter 5"/>
          <p:cNvSpPr>
            <a:spLocks noGrp="1"/>
          </p:cNvSpPr>
          <p:nvPr>
            <p:ph type="sldNum" sz="quarter" idx="12"/>
          </p:nvPr>
        </p:nvSpPr>
        <p:spPr/>
        <p:txBody>
          <a:bodyPr/>
          <a:lstStyle/>
          <a:p>
            <a:fld id="{769EA5EE-8DAB-4E70-8F85-016DD8669849}" type="slidenum">
              <a:rPr lang="de-DE" smtClean="0"/>
              <a:pPr/>
              <a:t>‹Nr.›</a:t>
            </a:fld>
            <a:endParaRPr lang="de-DE"/>
          </a:p>
        </p:txBody>
      </p:sp>
    </p:spTree>
    <p:extLst>
      <p:ext uri="{BB962C8B-B14F-4D97-AF65-F5344CB8AC3E}">
        <p14:creationId xmlns:p14="http://schemas.microsoft.com/office/powerpoint/2010/main" val="3941278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6476F82E-DA5C-4D1E-972E-C9682A89998C}" type="datetime1">
              <a:rPr lang="de-DE" smtClean="0"/>
              <a:t>13.05.2025</a:t>
            </a:fld>
            <a:endParaRPr lang="de-DE"/>
          </a:p>
        </p:txBody>
      </p:sp>
      <p:sp>
        <p:nvSpPr>
          <p:cNvPr id="5" name="Fußzeilenplatzhalter 4"/>
          <p:cNvSpPr>
            <a:spLocks noGrp="1"/>
          </p:cNvSpPr>
          <p:nvPr>
            <p:ph type="ftr" sz="quarter" idx="11"/>
          </p:nvPr>
        </p:nvSpPr>
        <p:spPr/>
        <p:txBody>
          <a:bodyPr/>
          <a:lstStyle/>
          <a:p>
            <a:r>
              <a:rPr lang="de-DE"/>
              <a:t>PowerPoint für Microsoft 365 - Benutzerdefinierte Animationen</a:t>
            </a:r>
          </a:p>
        </p:txBody>
      </p:sp>
      <p:sp>
        <p:nvSpPr>
          <p:cNvPr id="6" name="Foliennummernplatzhalter 5"/>
          <p:cNvSpPr>
            <a:spLocks noGrp="1"/>
          </p:cNvSpPr>
          <p:nvPr>
            <p:ph type="sldNum" sz="quarter" idx="12"/>
          </p:nvPr>
        </p:nvSpPr>
        <p:spPr/>
        <p:txBody>
          <a:bodyPr/>
          <a:lstStyle/>
          <a:p>
            <a:fld id="{769EA5EE-8DAB-4E70-8F85-016DD8669849}" type="slidenum">
              <a:rPr lang="de-DE" smtClean="0"/>
              <a:pPr/>
              <a:t>‹Nr.›</a:t>
            </a:fld>
            <a:endParaRPr lang="de-DE"/>
          </a:p>
        </p:txBody>
      </p:sp>
    </p:spTree>
    <p:extLst>
      <p:ext uri="{BB962C8B-B14F-4D97-AF65-F5344CB8AC3E}">
        <p14:creationId xmlns:p14="http://schemas.microsoft.com/office/powerpoint/2010/main" val="3055183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D4A7A49-F896-4E7F-ABA6-E1A37630158F}" type="datetime1">
              <a:rPr lang="de-DE" smtClean="0"/>
              <a:t>13.05.2025</a:t>
            </a:fld>
            <a:endParaRPr lang="de-DE"/>
          </a:p>
        </p:txBody>
      </p:sp>
      <p:sp>
        <p:nvSpPr>
          <p:cNvPr id="5" name="Fußzeilenplatzhalter 4"/>
          <p:cNvSpPr>
            <a:spLocks noGrp="1"/>
          </p:cNvSpPr>
          <p:nvPr>
            <p:ph type="ftr" sz="quarter" idx="11"/>
          </p:nvPr>
        </p:nvSpPr>
        <p:spPr/>
        <p:txBody>
          <a:bodyPr/>
          <a:lstStyle/>
          <a:p>
            <a:r>
              <a:rPr lang="de-DE"/>
              <a:t>PowerPoint für Microsoft 365 - Benutzerdefinierte Animationen</a:t>
            </a:r>
          </a:p>
        </p:txBody>
      </p:sp>
      <p:sp>
        <p:nvSpPr>
          <p:cNvPr id="6" name="Foliennummernplatzhalter 5"/>
          <p:cNvSpPr>
            <a:spLocks noGrp="1"/>
          </p:cNvSpPr>
          <p:nvPr>
            <p:ph type="sldNum" sz="quarter" idx="12"/>
          </p:nvPr>
        </p:nvSpPr>
        <p:spPr/>
        <p:txBody>
          <a:bodyPr/>
          <a:lstStyle/>
          <a:p>
            <a:fld id="{769EA5EE-8DAB-4E70-8F85-016DD8669849}"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43050"/>
            <a:ext cx="5384800" cy="45005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197600" y="1643050"/>
            <a:ext cx="5384800" cy="45005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Datumsplatzhalter 4"/>
          <p:cNvSpPr>
            <a:spLocks noGrp="1"/>
          </p:cNvSpPr>
          <p:nvPr>
            <p:ph type="dt" sz="half" idx="10"/>
          </p:nvPr>
        </p:nvSpPr>
        <p:spPr/>
        <p:txBody>
          <a:bodyPr/>
          <a:lstStyle/>
          <a:p>
            <a:fld id="{DC98FA1B-660F-49CE-8183-6CD325CD33D7}" type="datetime1">
              <a:rPr lang="de-DE" smtClean="0"/>
              <a:t>13.05.2025</a:t>
            </a:fld>
            <a:endParaRPr lang="de-DE"/>
          </a:p>
        </p:txBody>
      </p:sp>
      <p:sp>
        <p:nvSpPr>
          <p:cNvPr id="6" name="Fußzeilenplatzhalter 5"/>
          <p:cNvSpPr>
            <a:spLocks noGrp="1"/>
          </p:cNvSpPr>
          <p:nvPr>
            <p:ph type="ftr" sz="quarter" idx="11"/>
          </p:nvPr>
        </p:nvSpPr>
        <p:spPr/>
        <p:txBody>
          <a:bodyPr/>
          <a:lstStyle/>
          <a:p>
            <a:r>
              <a:rPr lang="de-DE"/>
              <a:t>PowerPoint für Microsoft 365 - Benutzerdefinierte Animationen</a:t>
            </a:r>
          </a:p>
        </p:txBody>
      </p:sp>
      <p:sp>
        <p:nvSpPr>
          <p:cNvPr id="7" name="Foliennummernplatzhalter 6"/>
          <p:cNvSpPr>
            <a:spLocks noGrp="1"/>
          </p:cNvSpPr>
          <p:nvPr>
            <p:ph type="sldNum" sz="quarter" idx="12"/>
          </p:nvPr>
        </p:nvSpPr>
        <p:spPr/>
        <p:txBody>
          <a:bodyPr/>
          <a:lstStyle/>
          <a:p>
            <a:fld id="{769EA5EE-8DAB-4E70-8F85-016DD8669849}"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25FEC266-531A-48F2-B8DE-F4B8F6DA2CFC}" type="datetime1">
              <a:rPr lang="de-DE" smtClean="0"/>
              <a:t>13.05.2025</a:t>
            </a:fld>
            <a:endParaRPr lang="de-DE"/>
          </a:p>
        </p:txBody>
      </p:sp>
      <p:sp>
        <p:nvSpPr>
          <p:cNvPr id="8" name="Fußzeilenplatzhalter 7"/>
          <p:cNvSpPr>
            <a:spLocks noGrp="1"/>
          </p:cNvSpPr>
          <p:nvPr>
            <p:ph type="ftr" sz="quarter" idx="11"/>
          </p:nvPr>
        </p:nvSpPr>
        <p:spPr/>
        <p:txBody>
          <a:bodyPr/>
          <a:lstStyle/>
          <a:p>
            <a:r>
              <a:rPr lang="de-DE"/>
              <a:t>PowerPoint für Microsoft 365 - Benutzerdefinierte Animationen</a:t>
            </a:r>
          </a:p>
        </p:txBody>
      </p:sp>
      <p:sp>
        <p:nvSpPr>
          <p:cNvPr id="9" name="Foliennummernplatzhalter 8"/>
          <p:cNvSpPr>
            <a:spLocks noGrp="1"/>
          </p:cNvSpPr>
          <p:nvPr>
            <p:ph type="sldNum" sz="quarter" idx="12"/>
          </p:nvPr>
        </p:nvSpPr>
        <p:spPr/>
        <p:txBody>
          <a:bodyPr/>
          <a:lstStyle/>
          <a:p>
            <a:fld id="{769EA5EE-8DAB-4E70-8F85-016DD8669849}"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358160" y="692697"/>
            <a:ext cx="11475680" cy="821521"/>
          </a:xfrm>
        </p:spPr>
        <p:txBody>
          <a:bodyPr/>
          <a:lstStyle/>
          <a:p>
            <a:r>
              <a:rPr lang="de-DE"/>
              <a:t>Titelmasterformat durch Klicken bearbeiten</a:t>
            </a:r>
          </a:p>
        </p:txBody>
      </p:sp>
      <p:sp>
        <p:nvSpPr>
          <p:cNvPr id="3" name="Datumsplatzhalter 2"/>
          <p:cNvSpPr>
            <a:spLocks noGrp="1"/>
          </p:cNvSpPr>
          <p:nvPr>
            <p:ph type="dt" sz="half" idx="10"/>
          </p:nvPr>
        </p:nvSpPr>
        <p:spPr>
          <a:xfrm>
            <a:off x="609600" y="6421462"/>
            <a:ext cx="2174032" cy="365125"/>
          </a:xfrm>
        </p:spPr>
        <p:txBody>
          <a:bodyPr/>
          <a:lstStyle/>
          <a:p>
            <a:fld id="{51BD1EC1-C50C-4E6B-8B01-3F2C61C640A9}" type="datetime1">
              <a:rPr lang="de-DE" smtClean="0"/>
              <a:t>13.05.2025</a:t>
            </a:fld>
            <a:endParaRPr lang="de-DE"/>
          </a:p>
        </p:txBody>
      </p:sp>
      <p:sp>
        <p:nvSpPr>
          <p:cNvPr id="4" name="Fußzeilenplatzhalter 3"/>
          <p:cNvSpPr>
            <a:spLocks noGrp="1"/>
          </p:cNvSpPr>
          <p:nvPr>
            <p:ph type="ftr" sz="quarter" idx="11"/>
          </p:nvPr>
        </p:nvSpPr>
        <p:spPr>
          <a:xfrm>
            <a:off x="2975653" y="6421461"/>
            <a:ext cx="6240693" cy="365125"/>
          </a:xfrm>
        </p:spPr>
        <p:txBody>
          <a:bodyPr/>
          <a:lstStyle/>
          <a:p>
            <a:r>
              <a:rPr lang="de-DE" dirty="0"/>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C131721-FF7F-4ED7-B7DC-5E792439DF47}" type="datetime1">
              <a:rPr lang="de-DE" smtClean="0"/>
              <a:t>13.05.2025</a:t>
            </a:fld>
            <a:endParaRPr lang="de-DE"/>
          </a:p>
        </p:txBody>
      </p:sp>
      <p:sp>
        <p:nvSpPr>
          <p:cNvPr id="3" name="Fußzeilenplatzhalter 2"/>
          <p:cNvSpPr>
            <a:spLocks noGrp="1"/>
          </p:cNvSpPr>
          <p:nvPr>
            <p:ph type="ftr" sz="quarter" idx="11"/>
          </p:nvPr>
        </p:nvSpPr>
        <p:spPr/>
        <p:txBody>
          <a:bodyPr/>
          <a:lstStyle/>
          <a:p>
            <a:r>
              <a:rPr lang="de-DE"/>
              <a:t>PowerPoint für Microsoft 365 - Benutzerdefinierte Animationen</a:t>
            </a:r>
          </a:p>
        </p:txBody>
      </p:sp>
      <p:sp>
        <p:nvSpPr>
          <p:cNvPr id="4" name="Foliennummernplatzhalter 3"/>
          <p:cNvSpPr>
            <a:spLocks noGrp="1"/>
          </p:cNvSpPr>
          <p:nvPr>
            <p:ph type="sldNum" sz="quarter" idx="12"/>
          </p:nvPr>
        </p:nvSpPr>
        <p:spPr/>
        <p:txBody>
          <a:bodyPr/>
          <a:lstStyle/>
          <a:p>
            <a:fld id="{769EA5EE-8DAB-4E70-8F85-016DD8669849}"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3754846B-0E0E-44A7-AE51-B0DF8DFF8160}" type="datetime1">
              <a:rPr lang="de-DE" smtClean="0"/>
              <a:t>13.05.2025</a:t>
            </a:fld>
            <a:endParaRPr lang="de-DE"/>
          </a:p>
        </p:txBody>
      </p:sp>
      <p:sp>
        <p:nvSpPr>
          <p:cNvPr id="6" name="Fußzeilenplatzhalter 5"/>
          <p:cNvSpPr>
            <a:spLocks noGrp="1"/>
          </p:cNvSpPr>
          <p:nvPr>
            <p:ph type="ftr" sz="quarter" idx="11"/>
          </p:nvPr>
        </p:nvSpPr>
        <p:spPr/>
        <p:txBody>
          <a:bodyPr/>
          <a:lstStyle/>
          <a:p>
            <a:r>
              <a:rPr lang="de-DE"/>
              <a:t>PowerPoint für Microsoft 365 - Benutzerdefinierte Animationen</a:t>
            </a:r>
          </a:p>
        </p:txBody>
      </p:sp>
      <p:sp>
        <p:nvSpPr>
          <p:cNvPr id="7" name="Foliennummernplatzhalter 6"/>
          <p:cNvSpPr>
            <a:spLocks noGrp="1"/>
          </p:cNvSpPr>
          <p:nvPr>
            <p:ph type="sldNum" sz="quarter" idx="12"/>
          </p:nvPr>
        </p:nvSpPr>
        <p:spPr/>
        <p:txBody>
          <a:bodyPr/>
          <a:lstStyle/>
          <a:p>
            <a:fld id="{769EA5EE-8DAB-4E70-8F85-016DD8669849}"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B5CFDBB2-0ADE-4E18-9475-36B5779BC022}" type="datetime1">
              <a:rPr lang="de-DE" smtClean="0"/>
              <a:t>13.05.2025</a:t>
            </a:fld>
            <a:endParaRPr lang="de-DE"/>
          </a:p>
        </p:txBody>
      </p:sp>
      <p:sp>
        <p:nvSpPr>
          <p:cNvPr id="6" name="Fußzeilenplatzhalter 5"/>
          <p:cNvSpPr>
            <a:spLocks noGrp="1"/>
          </p:cNvSpPr>
          <p:nvPr>
            <p:ph type="ftr" sz="quarter" idx="11"/>
          </p:nvPr>
        </p:nvSpPr>
        <p:spPr/>
        <p:txBody>
          <a:bodyPr/>
          <a:lstStyle/>
          <a:p>
            <a:r>
              <a:rPr lang="de-DE"/>
              <a:t>PowerPoint für Microsoft 365 - Benutzerdefinierte Animationen</a:t>
            </a:r>
          </a:p>
        </p:txBody>
      </p:sp>
      <p:sp>
        <p:nvSpPr>
          <p:cNvPr id="7" name="Foliennummernplatzhalter 6"/>
          <p:cNvSpPr>
            <a:spLocks noGrp="1"/>
          </p:cNvSpPr>
          <p:nvPr>
            <p:ph type="sldNum" sz="quarter" idx="12"/>
          </p:nvPr>
        </p:nvSpPr>
        <p:spPr/>
        <p:txBody>
          <a:bodyPr/>
          <a:lstStyle/>
          <a:p>
            <a:fld id="{769EA5EE-8DAB-4E70-8F85-016DD8669849}"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eck 10"/>
          <p:cNvSpPr/>
          <p:nvPr/>
        </p:nvSpPr>
        <p:spPr>
          <a:xfrm>
            <a:off x="0" y="0"/>
            <a:ext cx="12192000" cy="540000"/>
          </a:xfrm>
          <a:prstGeom prst="rect">
            <a:avLst/>
          </a:prstGeom>
          <a:gradFill>
            <a:gsLst>
              <a:gs pos="0">
                <a:srgbClr val="0070C0"/>
              </a:gs>
              <a:gs pos="100000">
                <a:srgbClr val="00B0F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Rechteck 9"/>
          <p:cNvSpPr/>
          <p:nvPr/>
        </p:nvSpPr>
        <p:spPr>
          <a:xfrm>
            <a:off x="0" y="6318024"/>
            <a:ext cx="12192000" cy="540000"/>
          </a:xfrm>
          <a:prstGeom prst="rect">
            <a:avLst/>
          </a:prstGeom>
          <a:gradFill>
            <a:gsLst>
              <a:gs pos="0">
                <a:srgbClr val="00B0F0"/>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2" name="Titelplatzhalter 1"/>
          <p:cNvSpPr>
            <a:spLocks noGrp="1"/>
          </p:cNvSpPr>
          <p:nvPr>
            <p:ph type="title"/>
          </p:nvPr>
        </p:nvSpPr>
        <p:spPr>
          <a:xfrm>
            <a:off x="436014" y="663264"/>
            <a:ext cx="11319973" cy="821521"/>
          </a:xfrm>
          <a:prstGeom prst="rect">
            <a:avLst/>
          </a:prstGeom>
        </p:spPr>
        <p:txBody>
          <a:bodyPr vert="horz" lIns="91440" tIns="45720" rIns="91440" bIns="45720" rtlCol="0" anchor="ctr">
            <a:noAutofit/>
          </a:bodyPr>
          <a:lstStyle/>
          <a:p>
            <a:r>
              <a:rPr lang="de-DE" dirty="0"/>
              <a:t>Titelmasterformat durch Klicken bearbeiten</a:t>
            </a:r>
          </a:p>
        </p:txBody>
      </p:sp>
      <p:sp>
        <p:nvSpPr>
          <p:cNvPr id="3" name="Textplatzhalter 2"/>
          <p:cNvSpPr>
            <a:spLocks noGrp="1"/>
          </p:cNvSpPr>
          <p:nvPr>
            <p:ph type="body" idx="1"/>
          </p:nvPr>
        </p:nvSpPr>
        <p:spPr>
          <a:xfrm>
            <a:off x="476211" y="1714488"/>
            <a:ext cx="11334829" cy="4429156"/>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609600" y="6421462"/>
            <a:ext cx="2366434" cy="365125"/>
          </a:xfrm>
          <a:prstGeom prst="rect">
            <a:avLst/>
          </a:prstGeom>
        </p:spPr>
        <p:txBody>
          <a:bodyPr vert="horz" lIns="91440" tIns="45720" rIns="91440" bIns="45720" rtlCol="0" anchor="ctr"/>
          <a:lstStyle>
            <a:lvl1pPr algn="l">
              <a:defRPr sz="1200">
                <a:solidFill>
                  <a:schemeClr val="bg1"/>
                </a:solidFill>
              </a:defRPr>
            </a:lvl1pPr>
          </a:lstStyle>
          <a:p>
            <a:fld id="{AEDA0AAA-6AE0-42AA-8DF0-C96166D23B08}" type="datetime1">
              <a:rPr lang="de-DE" smtClean="0"/>
              <a:t>13.05.2025</a:t>
            </a:fld>
            <a:endParaRPr lang="de-DE" dirty="0"/>
          </a:p>
        </p:txBody>
      </p:sp>
      <p:sp>
        <p:nvSpPr>
          <p:cNvPr id="5" name="Fußzeilenplatzhalter 4"/>
          <p:cNvSpPr>
            <a:spLocks noGrp="1"/>
          </p:cNvSpPr>
          <p:nvPr>
            <p:ph type="ftr" sz="quarter" idx="3"/>
          </p:nvPr>
        </p:nvSpPr>
        <p:spPr>
          <a:xfrm>
            <a:off x="3071283" y="6421462"/>
            <a:ext cx="6144683" cy="365125"/>
          </a:xfrm>
          <a:prstGeom prst="rect">
            <a:avLst/>
          </a:prstGeom>
        </p:spPr>
        <p:txBody>
          <a:bodyPr vert="horz" lIns="91440" tIns="45720" rIns="91440" bIns="45720" rtlCol="0" anchor="ctr"/>
          <a:lstStyle>
            <a:lvl1pPr algn="ctr">
              <a:defRPr sz="1200">
                <a:solidFill>
                  <a:schemeClr val="bg1"/>
                </a:solidFill>
              </a:defRPr>
            </a:lvl1pPr>
          </a:lstStyle>
          <a:p>
            <a:r>
              <a:rPr lang="de-DE"/>
              <a:t>PowerPoint für Microsoft 365 - Benutzerdefinierte Animationen</a:t>
            </a:r>
            <a:endParaRPr lang="de-DE" dirty="0"/>
          </a:p>
        </p:txBody>
      </p:sp>
      <p:sp>
        <p:nvSpPr>
          <p:cNvPr id="6" name="Foliennummernplatzhalter 5"/>
          <p:cNvSpPr>
            <a:spLocks noGrp="1"/>
          </p:cNvSpPr>
          <p:nvPr>
            <p:ph type="sldNum" sz="quarter" idx="4"/>
          </p:nvPr>
        </p:nvSpPr>
        <p:spPr>
          <a:xfrm>
            <a:off x="10128448" y="6421462"/>
            <a:ext cx="1453952" cy="365125"/>
          </a:xfrm>
          <a:prstGeom prst="rect">
            <a:avLst/>
          </a:prstGeom>
        </p:spPr>
        <p:txBody>
          <a:bodyPr vert="horz" lIns="91440" tIns="45720" rIns="91440" bIns="45720" rtlCol="0" anchor="ctr"/>
          <a:lstStyle>
            <a:lvl1pPr algn="r">
              <a:defRPr sz="1200">
                <a:solidFill>
                  <a:schemeClr val="bg1"/>
                </a:solidFill>
              </a:defRPr>
            </a:lvl1pPr>
          </a:lstStyle>
          <a:p>
            <a:fld id="{769EA5EE-8DAB-4E70-8F85-016DD8669849}" type="slidenum">
              <a:rPr lang="de-DE" smtClean="0"/>
              <a:pPr/>
              <a:t>‹Nr.›</a:t>
            </a:fld>
            <a:endParaRPr lang="de-DE"/>
          </a:p>
        </p:txBody>
      </p:sp>
      <p:sp>
        <p:nvSpPr>
          <p:cNvPr id="13314" name="AutoShape 2" descr="http://www.uni-giessen.de/hrz/intern/HRZ-Logo/HRZ-Logo_mit_Schriftzug_HRZ_600T.gif"/>
          <p:cNvSpPr>
            <a:spLocks noChangeAspect="1" noChangeArrowheads="1"/>
          </p:cNvSpPr>
          <p:nvPr/>
        </p:nvSpPr>
        <p:spPr bwMode="auto">
          <a:xfrm>
            <a:off x="84667" y="-136525"/>
            <a:ext cx="406400" cy="304800"/>
          </a:xfrm>
          <a:prstGeom prst="rect">
            <a:avLst/>
          </a:prstGeom>
          <a:noFill/>
        </p:spPr>
        <p:txBody>
          <a:bodyPr vert="horz" wrap="square" lIns="91440" tIns="45720" rIns="91440" bIns="45720" numCol="1" anchor="t" anchorCtr="0" compatLnSpc="1">
            <a:prstTxWarp prst="textNoShape">
              <a:avLst/>
            </a:prstTxWarp>
          </a:bodyPr>
          <a:lstStyle/>
          <a:p>
            <a:endParaRPr lang="de-DE" sz="1800"/>
          </a:p>
        </p:txBody>
      </p:sp>
      <p:pic>
        <p:nvPicPr>
          <p:cNvPr id="13316" name="Picture 4" descr="http://www.uni-giessen.de/hrz/intern/HRZ-Logo/HRZ-Logo_mit_Schriftzug_HRZ_600T.gif"/>
          <p:cNvPicPr>
            <a:picLocks noChangeAspect="1" noChangeArrowheads="1"/>
          </p:cNvPicPr>
          <p:nvPr/>
        </p:nvPicPr>
        <p:blipFill>
          <a:blip r:embed="rId13" cstate="print"/>
          <a:srcRect l="-5342" t="-8493" r="-5342" b="-8493"/>
          <a:stretch>
            <a:fillRect/>
          </a:stretch>
        </p:blipFill>
        <p:spPr bwMode="auto">
          <a:xfrm>
            <a:off x="154245" y="131872"/>
            <a:ext cx="1311540" cy="653923"/>
          </a:xfrm>
          <a:prstGeom prst="roundRect">
            <a:avLst>
              <a:gd name="adj" fmla="val 3164"/>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76200" cap="sq">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ln>
          <a:effectLst/>
          <a:scene3d>
            <a:camera prst="perspectiveHeroicExtremeRightFacing">
              <a:rot lat="0" lon="19532356" rev="0"/>
            </a:camera>
            <a:lightRig rig="threePt" dir="t">
              <a:rot lat="0" lon="0" rev="2700000"/>
            </a:lightRig>
          </a:scene3d>
          <a:sp3d contourW="6350">
            <a:bevelT h="38100"/>
            <a:contourClr>
              <a:srgbClr val="C0C0C0"/>
            </a:contourClr>
          </a:sp3d>
        </p:spPr>
      </p:pic>
      <p:sp>
        <p:nvSpPr>
          <p:cNvPr id="12" name="Textfeld 11"/>
          <p:cNvSpPr txBox="1"/>
          <p:nvPr/>
        </p:nvSpPr>
        <p:spPr>
          <a:xfrm>
            <a:off x="3381356" y="0"/>
            <a:ext cx="5429288" cy="523220"/>
          </a:xfrm>
          <a:prstGeom prst="rect">
            <a:avLst/>
          </a:prstGeom>
          <a:noFill/>
        </p:spPr>
        <p:txBody>
          <a:bodyPr wrap="square" rtlCol="0">
            <a:spAutoFit/>
          </a:bodyPr>
          <a:lstStyle/>
          <a:p>
            <a:pPr algn="ctr"/>
            <a:r>
              <a:rPr lang="de-DE" sz="1400" b="1" dirty="0">
                <a:solidFill>
                  <a:schemeClr val="bg1"/>
                </a:solidFill>
              </a:rPr>
              <a:t>IT-Kompetenz- und Dienstleistungszentrum der JLU</a:t>
            </a:r>
            <a:br>
              <a:rPr lang="de-DE" sz="1400" b="1" dirty="0">
                <a:solidFill>
                  <a:schemeClr val="bg1"/>
                </a:solidFill>
              </a:rPr>
            </a:br>
            <a:r>
              <a:rPr lang="de-DE" sz="1400" b="1" dirty="0">
                <a:solidFill>
                  <a:schemeClr val="bg1"/>
                </a:solidFill>
              </a:rPr>
              <a:t>http://www.uni-giessen.de/hrz/</a:t>
            </a:r>
          </a:p>
        </p:txBody>
      </p:sp>
      <p:pic>
        <p:nvPicPr>
          <p:cNvPr id="17" name="Grafik 16" descr="HRZ-Strichzeichnung (weiß).wmf"/>
          <p:cNvPicPr>
            <a:picLocks noChangeAspect="1"/>
          </p:cNvPicPr>
          <p:nvPr/>
        </p:nvPicPr>
        <p:blipFill>
          <a:blip r:embed="rId14" cstate="print"/>
          <a:stretch>
            <a:fillRect/>
          </a:stretch>
        </p:blipFill>
        <p:spPr>
          <a:xfrm>
            <a:off x="10363200" y="1"/>
            <a:ext cx="1828800" cy="5409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p:txStyles>
    <p:titleStyle>
      <a:lvl1pPr algn="ctr" defTabSz="914400" rtl="0" eaLnBrk="1" latinLnBrk="0" hangingPunct="1">
        <a:spcBef>
          <a:spcPct val="0"/>
        </a:spcBef>
        <a:buNone/>
        <a:defRPr sz="3200" b="1" kern="1200">
          <a:solidFill>
            <a:srgbClr val="0070C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70C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70C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70C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70C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F4382E-9317-48A8-B0EF-2C82CC8129B5}" type="datetime1">
              <a:rPr lang="de-DE" smtClean="0"/>
              <a:t>13.05.2025</a:t>
            </a:fld>
            <a:endParaRPr lang="de-DE"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PowerPoint für Microsoft 365 - Benutzerdefinierte Animationen</a:t>
            </a:r>
            <a:endParaRPr lang="de-DE"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9EA5EE-8DAB-4E70-8F85-016DD8669849}" type="slidenum">
              <a:rPr lang="de-DE" smtClean="0"/>
              <a:pPr/>
              <a:t>‹Nr.›</a:t>
            </a:fld>
            <a:endParaRPr lang="de-DE"/>
          </a:p>
        </p:txBody>
      </p:sp>
    </p:spTree>
    <p:extLst>
      <p:ext uri="{BB962C8B-B14F-4D97-AF65-F5344CB8AC3E}">
        <p14:creationId xmlns:p14="http://schemas.microsoft.com/office/powerpoint/2010/main" val="20076811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a:t>PowerPoint für Microsoft 365</a:t>
            </a:r>
            <a:endParaRPr lang="de-DE" dirty="0"/>
          </a:p>
        </p:txBody>
      </p:sp>
      <p:sp>
        <p:nvSpPr>
          <p:cNvPr id="3" name="Untertitel 2"/>
          <p:cNvSpPr>
            <a:spLocks noGrp="1"/>
          </p:cNvSpPr>
          <p:nvPr>
            <p:ph type="subTitle" idx="1"/>
          </p:nvPr>
        </p:nvSpPr>
        <p:spPr/>
        <p:txBody>
          <a:bodyPr/>
          <a:lstStyle/>
          <a:p>
            <a:r>
              <a:rPr lang="de-DE" dirty="0"/>
              <a:t>Benutzerdefinierte Animationen</a:t>
            </a:r>
          </a:p>
        </p:txBody>
      </p:sp>
    </p:spTree>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Benutzerdefinierte Animation anwenden</a:t>
            </a:r>
          </a:p>
        </p:txBody>
      </p:sp>
      <p:sp>
        <p:nvSpPr>
          <p:cNvPr id="3" name="Datumsplatzhalter 2"/>
          <p:cNvSpPr>
            <a:spLocks noGrp="1"/>
          </p:cNvSpPr>
          <p:nvPr>
            <p:ph type="dt" sz="half" idx="10"/>
          </p:nvPr>
        </p:nvSpPr>
        <p:spPr/>
        <p:txBody>
          <a:bodyPr/>
          <a:lstStyle/>
          <a:p>
            <a:fld id="{430D66F5-7F25-4324-8296-66648DBDA07F}"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10</a:t>
            </a:fld>
            <a:endParaRPr lang="de-DE"/>
          </a:p>
        </p:txBody>
      </p:sp>
      <p:sp>
        <p:nvSpPr>
          <p:cNvPr id="6" name="Textfeld 5"/>
          <p:cNvSpPr txBox="1"/>
          <p:nvPr/>
        </p:nvSpPr>
        <p:spPr>
          <a:xfrm>
            <a:off x="609600" y="1643051"/>
            <a:ext cx="7272350" cy="2462213"/>
          </a:xfrm>
          <a:prstGeom prst="rect">
            <a:avLst/>
          </a:prstGeom>
          <a:noFill/>
        </p:spPr>
        <p:txBody>
          <a:bodyPr wrap="square" rtlCol="0">
            <a:spAutoFit/>
          </a:bodyPr>
          <a:lstStyle/>
          <a:p>
            <a:pPr>
              <a:spcAft>
                <a:spcPts val="1200"/>
              </a:spcAft>
            </a:pPr>
            <a:r>
              <a:rPr lang="de-DE" dirty="0">
                <a:solidFill>
                  <a:srgbClr val="0070C0"/>
                </a:solidFill>
              </a:rPr>
              <a:t>Wurden auf einer Folie einem oder mehreren Objekten ein oder mehrere Effekte zugewiesen, so kann bei Bedarf auch die Reihenfolge der Effekte geändert werden. Dazu muss im Aufgabenbereich </a:t>
            </a:r>
            <a:r>
              <a:rPr lang="de-DE" dirty="0">
                <a:latin typeface="Arial Black" panose="020B0A04020102020204" pitchFamily="34" charset="0"/>
              </a:rPr>
              <a:t>Animationsbereich</a:t>
            </a:r>
            <a:r>
              <a:rPr lang="de-DE" dirty="0">
                <a:solidFill>
                  <a:srgbClr val="0070C0"/>
                </a:solidFill>
              </a:rPr>
              <a:t> nur der zu verschiebende Effekt ausgewählt werden. Dann kann er über die beiden Pfeil-Symbole am unteren Ende des Aufgabenbereichs nach oben oder unten verschoben werden.</a:t>
            </a:r>
          </a:p>
          <a:p>
            <a:r>
              <a:rPr lang="de-DE" dirty="0">
                <a:solidFill>
                  <a:srgbClr val="0070C0"/>
                </a:solidFill>
              </a:rPr>
              <a:t>Alternativ kann der Effekt auch im Register </a:t>
            </a:r>
            <a:r>
              <a:rPr lang="de-DE" b="1" dirty="0">
                <a:solidFill>
                  <a:srgbClr val="0070C0"/>
                </a:solidFill>
                <a:latin typeface="Courier New" pitchFamily="49" charset="0"/>
                <a:cs typeface="Courier New" pitchFamily="49" charset="0"/>
              </a:rPr>
              <a:t>Animationen</a:t>
            </a:r>
            <a:r>
              <a:rPr lang="de-DE" dirty="0">
                <a:solidFill>
                  <a:srgbClr val="0070C0"/>
                </a:solidFill>
              </a:rPr>
              <a:t> in der Gruppe </a:t>
            </a:r>
            <a:r>
              <a:rPr lang="de-DE" b="1" dirty="0">
                <a:latin typeface="Courier New" pitchFamily="49" charset="0"/>
                <a:cs typeface="Courier New" pitchFamily="49" charset="0"/>
              </a:rPr>
              <a:t>Anzeigedauer</a:t>
            </a:r>
            <a:r>
              <a:rPr lang="de-DE" dirty="0">
                <a:solidFill>
                  <a:srgbClr val="0070C0"/>
                </a:solidFill>
              </a:rPr>
              <a:t> neu angeordnet werden.</a:t>
            </a:r>
          </a:p>
        </p:txBody>
      </p:sp>
      <p:pic>
        <p:nvPicPr>
          <p:cNvPr id="9" name="Animationsbereich"/>
          <p:cNvPicPr>
            <a:picLocks noChangeAspect="1"/>
          </p:cNvPicPr>
          <p:nvPr/>
        </p:nvPicPr>
        <p:blipFill>
          <a:blip r:embed="rId2"/>
          <a:stretch>
            <a:fillRect/>
          </a:stretch>
        </p:blipFill>
        <p:spPr>
          <a:xfrm>
            <a:off x="8065576" y="2802037"/>
            <a:ext cx="2266950" cy="2943225"/>
          </a:xfrm>
          <a:prstGeom prst="rect">
            <a:avLst/>
          </a:prstGeom>
        </p:spPr>
      </p:pic>
      <p:pic>
        <p:nvPicPr>
          <p:cNvPr id="7" name="Grafik 6">
            <a:extLst>
              <a:ext uri="{FF2B5EF4-FFF2-40B4-BE49-F238E27FC236}">
                <a16:creationId xmlns:a16="http://schemas.microsoft.com/office/drawing/2014/main" id="{5D077989-9874-416F-9AE5-0C34FCA3B3D2}"/>
              </a:ext>
            </a:extLst>
          </p:cNvPr>
          <p:cNvPicPr>
            <a:picLocks noChangeAspect="1"/>
          </p:cNvPicPr>
          <p:nvPr/>
        </p:nvPicPr>
        <p:blipFill>
          <a:blip r:embed="rId3"/>
          <a:stretch>
            <a:fillRect/>
          </a:stretch>
        </p:blipFill>
        <p:spPr>
          <a:xfrm>
            <a:off x="3719737" y="4827480"/>
            <a:ext cx="3000375" cy="885825"/>
          </a:xfrm>
          <a:prstGeom prst="rect">
            <a:avLst/>
          </a:prstGeom>
        </p:spPr>
      </p:pic>
      <p:sp>
        <p:nvSpPr>
          <p:cNvPr id="8" name="Abgerundetes Rechteck 2"/>
          <p:cNvSpPr/>
          <p:nvPr/>
        </p:nvSpPr>
        <p:spPr>
          <a:xfrm>
            <a:off x="9696970" y="3175822"/>
            <a:ext cx="559074" cy="3103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bgerundetes Rechteck 1"/>
          <p:cNvSpPr/>
          <p:nvPr/>
        </p:nvSpPr>
        <p:spPr>
          <a:xfrm>
            <a:off x="5392019" y="5075818"/>
            <a:ext cx="577329" cy="4367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344426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500"/>
                            </p:stCondLst>
                            <p:childTnLst>
                              <p:par>
                                <p:cTn id="9" presetID="10" presetClass="entr" presetSubtype="0" fill="hold" nodeType="afterEffect">
                                  <p:stCondLst>
                                    <p:cond delay="12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16500"/>
                            </p:stCondLst>
                            <p:childTnLst>
                              <p:par>
                                <p:cTn id="13" presetID="10" presetClass="entr" presetSubtype="0" fill="hold" grpId="0" nodeType="after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par>
                          <p:cTn id="16" fill="hold">
                            <p:stCondLst>
                              <p:cond delay="19000"/>
                            </p:stCondLst>
                            <p:childTnLst>
                              <p:par>
                                <p:cTn id="17" presetID="10" presetClass="exit" presetSubtype="0" fill="hold" grpId="1" nodeType="afterEffect">
                                  <p:stCondLst>
                                    <p:cond delay="4000"/>
                                  </p:stCondLst>
                                  <p:childTnLst>
                                    <p:animEffect transition="out" filter="fade">
                                      <p:cBhvr>
                                        <p:cTn id="18" dur="2000"/>
                                        <p:tgtEl>
                                          <p:spTgt spid="12"/>
                                        </p:tgtEl>
                                      </p:cBhvr>
                                    </p:animEffect>
                                    <p:set>
                                      <p:cBhvr>
                                        <p:cTn id="19" dur="1" fill="hold">
                                          <p:stCondLst>
                                            <p:cond delay="1999"/>
                                          </p:stCondLst>
                                        </p:cTn>
                                        <p:tgtEl>
                                          <p:spTgt spid="12"/>
                                        </p:tgtEl>
                                        <p:attrNameLst>
                                          <p:attrName>style.visibility</p:attrName>
                                        </p:attrNameLst>
                                      </p:cBhvr>
                                      <p:to>
                                        <p:strVal val="hidden"/>
                                      </p:to>
                                    </p:set>
                                  </p:childTnLst>
                                </p:cTn>
                              </p:par>
                            </p:childTnLst>
                          </p:cTn>
                        </p:par>
                        <p:par>
                          <p:cTn id="20" fill="hold">
                            <p:stCondLst>
                              <p:cond delay="25000"/>
                            </p:stCondLst>
                            <p:childTnLst>
                              <p:par>
                                <p:cTn id="21" presetID="10" presetClass="entr" presetSubtype="0" fill="hold" nodeType="afterEffect">
                                  <p:stCondLst>
                                    <p:cond delay="5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par>
                          <p:cTn id="24" fill="hold">
                            <p:stCondLst>
                              <p:cond delay="27500"/>
                            </p:stCondLst>
                            <p:childTnLst>
                              <p:par>
                                <p:cTn id="25" presetID="10" presetClass="entr" presetSubtype="0" fill="hold" grpId="0" nodeType="after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par>
                          <p:cTn id="28" fill="hold">
                            <p:stCondLst>
                              <p:cond delay="30000"/>
                            </p:stCondLst>
                            <p:childTnLst>
                              <p:par>
                                <p:cTn id="29" presetID="10" presetClass="exit" presetSubtype="0" fill="hold" grpId="1" nodeType="afterEffect">
                                  <p:stCondLst>
                                    <p:cond delay="4000"/>
                                  </p:stCondLst>
                                  <p:childTnLst>
                                    <p:animEffect transition="out" filter="fade">
                                      <p:cBhvr>
                                        <p:cTn id="30" dur="2000"/>
                                        <p:tgtEl>
                                          <p:spTgt spid="8"/>
                                        </p:tgtEl>
                                      </p:cBhvr>
                                    </p:animEffect>
                                    <p:set>
                                      <p:cBhvr>
                                        <p:cTn id="31" dur="1" fill="hold">
                                          <p:stCondLst>
                                            <p:cond delay="1999"/>
                                          </p:stCondLst>
                                        </p:cTn>
                                        <p:tgtEl>
                                          <p:spTgt spid="8"/>
                                        </p:tgtEl>
                                        <p:attrNameLst>
                                          <p:attrName>style.visibility</p:attrName>
                                        </p:attrNameLst>
                                      </p:cBhvr>
                                      <p:to>
                                        <p:strVal val="hidden"/>
                                      </p:to>
                                    </p:set>
                                  </p:childTnLst>
                                </p:cTn>
                              </p:par>
                            </p:childTnLst>
                          </p:cTn>
                        </p:par>
                        <p:par>
                          <p:cTn id="32" fill="hold">
                            <p:stCondLst>
                              <p:cond delay="36000"/>
                            </p:stCondLst>
                            <p:childTnLst>
                              <p:par>
                                <p:cTn id="33" presetID="10" presetClass="entr" presetSubtype="0" fill="hold" grpId="0" nodeType="afterEffect">
                                  <p:stCondLst>
                                    <p:cond delay="200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P spid="12" grpId="0" animBg="1"/>
      <p:bldP spid="12" grpId="1"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Benutzerdefinierte Animation anwenden</a:t>
            </a:r>
          </a:p>
        </p:txBody>
      </p:sp>
      <p:sp>
        <p:nvSpPr>
          <p:cNvPr id="3" name="Datumsplatzhalter 2"/>
          <p:cNvSpPr>
            <a:spLocks noGrp="1"/>
          </p:cNvSpPr>
          <p:nvPr>
            <p:ph type="dt" sz="half" idx="10"/>
          </p:nvPr>
        </p:nvSpPr>
        <p:spPr/>
        <p:txBody>
          <a:bodyPr/>
          <a:lstStyle/>
          <a:p>
            <a:fld id="{C12C3842-BBC9-4C33-9395-7C5910BC2882}"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11</a:t>
            </a:fld>
            <a:endParaRPr lang="de-DE"/>
          </a:p>
        </p:txBody>
      </p:sp>
      <p:sp>
        <p:nvSpPr>
          <p:cNvPr id="6" name="Textfeld 5"/>
          <p:cNvSpPr txBox="1"/>
          <p:nvPr/>
        </p:nvSpPr>
        <p:spPr>
          <a:xfrm>
            <a:off x="609600" y="1484785"/>
            <a:ext cx="7343788" cy="2308324"/>
          </a:xfrm>
          <a:prstGeom prst="rect">
            <a:avLst/>
          </a:prstGeom>
          <a:noFill/>
        </p:spPr>
        <p:txBody>
          <a:bodyPr wrap="square" rtlCol="0">
            <a:spAutoFit/>
          </a:bodyPr>
          <a:lstStyle/>
          <a:p>
            <a:r>
              <a:rPr lang="de-DE" dirty="0">
                <a:solidFill>
                  <a:srgbClr val="0070C0"/>
                </a:solidFill>
              </a:rPr>
              <a:t>In manchen Fällen spielt die zeitliche Länge eines oder mehrerer Effekte eine große Rolle. Im Aufgabenbereich </a:t>
            </a:r>
            <a:r>
              <a:rPr lang="de-DE" dirty="0">
                <a:latin typeface="Arial Black" panose="020B0A04020102020204" pitchFamily="34" charset="0"/>
              </a:rPr>
              <a:t>Animationsbereich</a:t>
            </a:r>
            <a:r>
              <a:rPr lang="de-DE" dirty="0">
                <a:solidFill>
                  <a:srgbClr val="0070C0"/>
                </a:solidFill>
              </a:rPr>
              <a:t> kann dazu eine Zeitachse eingeblendet werden. Die zeitliche Länge eines Effekts kann dabei einfach per Maus über die Grenzlinie eines Zeitstreifens geändert werden. Dazu das Maussymbol auf die linke Grenzlinie des Zeitstreifens bewegen (Farbe des Zeitstreifens ändert sich) und dann bei gedrückter Maustaste den Zeitstreifen länger oder kürzer machen. Dabei wird der neue Sekundenwert in einem Quickinfo angezeigt. </a:t>
            </a:r>
          </a:p>
        </p:txBody>
      </p:sp>
      <p:sp>
        <p:nvSpPr>
          <p:cNvPr id="8" name="Textfeld 7"/>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pic>
        <p:nvPicPr>
          <p:cNvPr id="9" name="Grafik 8"/>
          <p:cNvPicPr>
            <a:picLocks noChangeAspect="1"/>
          </p:cNvPicPr>
          <p:nvPr/>
        </p:nvPicPr>
        <p:blipFill>
          <a:blip r:embed="rId2"/>
          <a:stretch>
            <a:fillRect/>
          </a:stretch>
        </p:blipFill>
        <p:spPr>
          <a:xfrm>
            <a:off x="8073679" y="1514218"/>
            <a:ext cx="2266950" cy="2943225"/>
          </a:xfrm>
          <a:prstGeom prst="rect">
            <a:avLst/>
          </a:prstGeom>
        </p:spPr>
      </p:pic>
      <p:sp>
        <p:nvSpPr>
          <p:cNvPr id="10" name="Abgerundetes Rechteck 1"/>
          <p:cNvSpPr/>
          <p:nvPr/>
        </p:nvSpPr>
        <p:spPr>
          <a:xfrm>
            <a:off x="8701623" y="2761393"/>
            <a:ext cx="1628240" cy="30003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3268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500"/>
                            </p:stCondLst>
                            <p:childTnLst>
                              <p:par>
                                <p:cTn id="9" presetID="10" presetClass="entr" presetSubtype="0" fill="hold" nodeType="afterEffect">
                                  <p:stCondLst>
                                    <p:cond delay="15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19500"/>
                            </p:stCondLst>
                            <p:childTnLst>
                              <p:par>
                                <p:cTn id="13" presetID="10" presetClass="entr" presetSubtype="0" fill="hold" grpId="0"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par>
                          <p:cTn id="16" fill="hold">
                            <p:stCondLst>
                              <p:cond delay="22000"/>
                            </p:stCondLst>
                            <p:childTnLst>
                              <p:par>
                                <p:cTn id="17" presetID="10" presetClass="exit" presetSubtype="0" fill="hold" grpId="1" nodeType="afterEffect">
                                  <p:stCondLst>
                                    <p:cond delay="4000"/>
                                  </p:stCondLst>
                                  <p:childTnLst>
                                    <p:animEffect transition="out" filter="fade">
                                      <p:cBhvr>
                                        <p:cTn id="18" dur="2000"/>
                                        <p:tgtEl>
                                          <p:spTgt spid="10"/>
                                        </p:tgtEl>
                                      </p:cBhvr>
                                    </p:animEffect>
                                    <p:set>
                                      <p:cBhvr>
                                        <p:cTn id="19" dur="1" fill="hold">
                                          <p:stCondLst>
                                            <p:cond delay="1999"/>
                                          </p:stCondLst>
                                        </p:cTn>
                                        <p:tgtEl>
                                          <p:spTgt spid="10"/>
                                        </p:tgtEl>
                                        <p:attrNameLst>
                                          <p:attrName>style.visibility</p:attrName>
                                        </p:attrNameLst>
                                      </p:cBhvr>
                                      <p:to>
                                        <p:strVal val="hidden"/>
                                      </p:to>
                                    </p:set>
                                  </p:childTnLst>
                                </p:cTn>
                              </p:par>
                            </p:childTnLst>
                          </p:cTn>
                        </p:par>
                        <p:par>
                          <p:cTn id="20" fill="hold">
                            <p:stCondLst>
                              <p:cond delay="28000"/>
                            </p:stCondLst>
                            <p:childTnLst>
                              <p:par>
                                <p:cTn id="21" presetID="10" presetClass="entr" presetSubtype="0" fill="hold" grpId="0" nodeType="afterEffect">
                                  <p:stCondLst>
                                    <p:cond delay="2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 über die verfügbaren Effekte</a:t>
            </a:r>
          </a:p>
        </p:txBody>
      </p:sp>
      <p:sp>
        <p:nvSpPr>
          <p:cNvPr id="3" name="Datumsplatzhalter 2"/>
          <p:cNvSpPr>
            <a:spLocks noGrp="1"/>
          </p:cNvSpPr>
          <p:nvPr>
            <p:ph type="dt" sz="half" idx="10"/>
          </p:nvPr>
        </p:nvSpPr>
        <p:spPr/>
        <p:txBody>
          <a:bodyPr/>
          <a:lstStyle/>
          <a:p>
            <a:fld id="{922C44CC-04FB-4D29-8AD4-A646B78DF7CA}"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12</a:t>
            </a:fld>
            <a:endParaRPr lang="de-DE"/>
          </a:p>
        </p:txBody>
      </p:sp>
      <p:sp>
        <p:nvSpPr>
          <p:cNvPr id="6" name="Textfeld 5"/>
          <p:cNvSpPr txBox="1"/>
          <p:nvPr/>
        </p:nvSpPr>
        <p:spPr>
          <a:xfrm>
            <a:off x="609600" y="1643051"/>
            <a:ext cx="10972800" cy="2185214"/>
          </a:xfrm>
          <a:prstGeom prst="rect">
            <a:avLst/>
          </a:prstGeom>
          <a:noFill/>
        </p:spPr>
        <p:txBody>
          <a:bodyPr wrap="square" rtlCol="0">
            <a:spAutoFit/>
          </a:bodyPr>
          <a:lstStyle/>
          <a:p>
            <a:pPr>
              <a:spcAft>
                <a:spcPts val="1200"/>
              </a:spcAft>
            </a:pPr>
            <a:r>
              <a:rPr lang="de-DE" dirty="0">
                <a:solidFill>
                  <a:srgbClr val="0070C0"/>
                </a:solidFill>
              </a:rPr>
              <a:t>Nach dieser kurzen Einführung werden nun auf den nächsten Folien alle zur Verfügung stehenden Animationen an kleinen Beispielen vorgestellt. Dabei werden die Effekte nach den Gruppen </a:t>
            </a:r>
            <a:r>
              <a:rPr lang="de-DE" i="1" dirty="0">
                <a:solidFill>
                  <a:srgbClr val="0070C0"/>
                </a:solidFill>
              </a:rPr>
              <a:t>Eingang</a:t>
            </a:r>
            <a:r>
              <a:rPr lang="de-DE" dirty="0">
                <a:solidFill>
                  <a:srgbClr val="0070C0"/>
                </a:solidFill>
              </a:rPr>
              <a:t>, </a:t>
            </a:r>
            <a:r>
              <a:rPr lang="de-DE" i="1" dirty="0">
                <a:solidFill>
                  <a:srgbClr val="0070C0"/>
                </a:solidFill>
              </a:rPr>
              <a:t>Hervorhebung</a:t>
            </a:r>
            <a:r>
              <a:rPr lang="de-DE" dirty="0">
                <a:solidFill>
                  <a:srgbClr val="0070C0"/>
                </a:solidFill>
              </a:rPr>
              <a:t>, </a:t>
            </a:r>
            <a:r>
              <a:rPr lang="de-DE" i="1" dirty="0">
                <a:solidFill>
                  <a:srgbClr val="0070C0"/>
                </a:solidFill>
              </a:rPr>
              <a:t>Ausgang</a:t>
            </a:r>
            <a:r>
              <a:rPr lang="de-DE" dirty="0">
                <a:solidFill>
                  <a:srgbClr val="0070C0"/>
                </a:solidFill>
              </a:rPr>
              <a:t> und </a:t>
            </a:r>
            <a:r>
              <a:rPr lang="de-DE" i="1" dirty="0">
                <a:solidFill>
                  <a:srgbClr val="0070C0"/>
                </a:solidFill>
              </a:rPr>
              <a:t>Animationspfade</a:t>
            </a:r>
            <a:r>
              <a:rPr lang="de-DE" dirty="0">
                <a:solidFill>
                  <a:srgbClr val="0070C0"/>
                </a:solidFill>
              </a:rPr>
              <a:t> nacheinander gezeigt. Jeder Effekt wird dabei 3-mal angezeigt (geht aber nicht bei allen Effekten). Das bedeutet, es dauert eine Weile, bis alle Effekte vorgestellt worden sind. Also bitte etwas Geduld. Bedenken Sie bitte, dass einige Effekte nur bei Textobjekten eingesetzt werden können.</a:t>
            </a:r>
          </a:p>
          <a:p>
            <a:r>
              <a:rPr lang="de-DE" dirty="0">
                <a:solidFill>
                  <a:srgbClr val="0070C0"/>
                </a:solidFill>
              </a:rPr>
              <a:t>Die Animationen laufen alle vollständig automatisch ab. Lediglich der Folienübergang bleibt manuell und wird wieder durch den entsprechenden Hinweistext angezeigt.</a:t>
            </a:r>
          </a:p>
        </p:txBody>
      </p:sp>
      <p:sp>
        <p:nvSpPr>
          <p:cNvPr id="7" name="Textfeld 6"/>
          <p:cNvSpPr txBox="1"/>
          <p:nvPr/>
        </p:nvSpPr>
        <p:spPr>
          <a:xfrm>
            <a:off x="1881158" y="4532928"/>
            <a:ext cx="8429684" cy="1200329"/>
          </a:xfrm>
          <a:prstGeom prst="rect">
            <a:avLst/>
          </a:prstGeom>
          <a:noFill/>
        </p:spPr>
        <p:txBody>
          <a:bodyPr wrap="square" rtlCol="0">
            <a:spAutoFit/>
          </a:bodyPr>
          <a:lstStyle/>
          <a:p>
            <a:pPr algn="ctr"/>
            <a:r>
              <a:rPr lang="de-DE" sz="7200" b="1" dirty="0" err="1">
                <a:solidFill>
                  <a:srgbClr val="FF0000"/>
                </a:solidFill>
              </a:rPr>
              <a:t>Let</a:t>
            </a:r>
            <a:r>
              <a:rPr lang="de-DE" sz="7200" b="1" dirty="0">
                <a:solidFill>
                  <a:srgbClr val="FF0000"/>
                </a:solidFill>
              </a:rPr>
              <a:t> </a:t>
            </a:r>
            <a:r>
              <a:rPr lang="de-DE" sz="7200" b="1" dirty="0" err="1">
                <a:solidFill>
                  <a:srgbClr val="FF0000"/>
                </a:solidFill>
              </a:rPr>
              <a:t>the</a:t>
            </a:r>
            <a:r>
              <a:rPr lang="de-DE" sz="7200" b="1" dirty="0">
                <a:solidFill>
                  <a:srgbClr val="FF0000"/>
                </a:solidFill>
              </a:rPr>
              <a:t> </a:t>
            </a:r>
            <a:r>
              <a:rPr lang="de-DE" sz="7200" b="1" dirty="0" err="1">
                <a:solidFill>
                  <a:srgbClr val="FF0000"/>
                </a:solidFill>
              </a:rPr>
              <a:t>show</a:t>
            </a:r>
            <a:r>
              <a:rPr lang="de-DE" sz="7200" b="1" dirty="0">
                <a:solidFill>
                  <a:srgbClr val="FF0000"/>
                </a:solidFill>
              </a:rPr>
              <a:t> </a:t>
            </a:r>
            <a:r>
              <a:rPr lang="de-DE" sz="7200" b="1" dirty="0" err="1">
                <a:solidFill>
                  <a:srgbClr val="FF0000"/>
                </a:solidFill>
              </a:rPr>
              <a:t>begin</a:t>
            </a:r>
            <a:r>
              <a:rPr lang="de-DE" sz="7200" b="1" dirty="0">
                <a:solidFill>
                  <a:srgbClr val="FF0000"/>
                </a:solidFill>
              </a:rPr>
              <a:t>!!!</a:t>
            </a:r>
          </a:p>
        </p:txBody>
      </p:sp>
      <p:sp>
        <p:nvSpPr>
          <p:cNvPr id="8" name="Textfeld 7"/>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314159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500"/>
                            </p:stCondLst>
                            <p:childTnLst>
                              <p:par>
                                <p:cTn id="9" presetID="15" presetClass="entr" presetSubtype="0" fill="hold" grpId="0" nodeType="afterEffect">
                                  <p:stCondLst>
                                    <p:cond delay="1900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4200"/>
                            </p:stCondLst>
                            <p:childTnLst>
                              <p:par>
                                <p:cTn id="16" presetID="38" presetClass="exit" presetSubtype="0" accel="50000" fill="hold" grpId="1" nodeType="afterEffect">
                                  <p:stCondLst>
                                    <p:cond delay="2000"/>
                                  </p:stCondLst>
                                  <p:iterate type="lt">
                                    <p:tmPct val="25000"/>
                                  </p:iterate>
                                  <p:childTnLst>
                                    <p:anim calcmode="lin" valueType="num">
                                      <p:cBhvr>
                                        <p:cTn id="17" dur="1000">
                                          <p:stCondLst>
                                            <p:cond delay="0"/>
                                          </p:stCondLst>
                                        </p:cTn>
                                        <p:tgtEl>
                                          <p:spTgt spid="7"/>
                                        </p:tgtEl>
                                        <p:attrNameLst>
                                          <p:attrName>style.rotation</p:attrName>
                                        </p:attrNameLst>
                                      </p:cBhvr>
                                      <p:tavLst>
                                        <p:tav tm="0">
                                          <p:val>
                                            <p:fltVal val="0"/>
                                          </p:val>
                                        </p:tav>
                                        <p:tav tm="100000">
                                          <p:val>
                                            <p:fltVal val="45"/>
                                          </p:val>
                                        </p:tav>
                                      </p:tavLst>
                                    </p:anim>
                                    <p:anim calcmode="lin" valueType="num">
                                      <p:cBhvr>
                                        <p:cTn id="18" dur="1000">
                                          <p:stCondLst>
                                            <p:cond delay="0"/>
                                          </p:stCondLst>
                                        </p:cTn>
                                        <p:tgtEl>
                                          <p:spTgt spid="7"/>
                                        </p:tgtEl>
                                        <p:attrNameLst>
                                          <p:attrName>ppt_y</p:attrName>
                                        </p:attrNameLst>
                                      </p:cBhvr>
                                      <p:tavLst>
                                        <p:tav tm="0">
                                          <p:val>
                                            <p:strVal val="ppt_y"/>
                                          </p:val>
                                        </p:tav>
                                        <p:tav tm="100000">
                                          <p:val>
                                            <p:strVal val="ppt_y+1"/>
                                          </p:val>
                                        </p:tav>
                                      </p:tavLst>
                                    </p:anim>
                                    <p:set>
                                      <p:cBhvr>
                                        <p:cTn id="19" dur="1" fill="hold">
                                          <p:stCondLst>
                                            <p:cond delay="999"/>
                                          </p:stCondLst>
                                        </p:cTn>
                                        <p:tgtEl>
                                          <p:spTgt spid="7"/>
                                        </p:tgtEl>
                                        <p:attrNameLst>
                                          <p:attrName>style.visibility</p:attrName>
                                        </p:attrNameLst>
                                      </p:cBhvr>
                                      <p:to>
                                        <p:strVal val="hidden"/>
                                      </p:to>
                                    </p:set>
                                  </p:childTnLst>
                                </p:cTn>
                              </p:par>
                            </p:childTnLst>
                          </p:cTn>
                        </p:par>
                        <p:par>
                          <p:cTn id="20" fill="hold">
                            <p:stCondLst>
                              <p:cond delay="31450"/>
                            </p:stCondLst>
                            <p:childTnLst>
                              <p:par>
                                <p:cTn id="21" presetID="10" presetClass="entr" presetSubtype="0" fill="hold" grpId="0" nodeType="afterEffect">
                                  <p:stCondLst>
                                    <p:cond delay="200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 über die verfügbaren Effekte</a:t>
            </a:r>
          </a:p>
        </p:txBody>
      </p:sp>
      <p:sp>
        <p:nvSpPr>
          <p:cNvPr id="3" name="Datumsplatzhalter 2"/>
          <p:cNvSpPr>
            <a:spLocks noGrp="1"/>
          </p:cNvSpPr>
          <p:nvPr>
            <p:ph type="dt" sz="half" idx="10"/>
          </p:nvPr>
        </p:nvSpPr>
        <p:spPr/>
        <p:txBody>
          <a:bodyPr/>
          <a:lstStyle/>
          <a:p>
            <a:fld id="{C887969A-ED7D-4304-95A4-11357BD71F2B}"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13</a:t>
            </a:fld>
            <a:endParaRPr lang="de-DE"/>
          </a:p>
        </p:txBody>
      </p:sp>
      <p:sp>
        <p:nvSpPr>
          <p:cNvPr id="6" name="Textfeld 5"/>
          <p:cNvSpPr txBox="1"/>
          <p:nvPr/>
        </p:nvSpPr>
        <p:spPr>
          <a:xfrm>
            <a:off x="4729794" y="1412776"/>
            <a:ext cx="2732415" cy="523220"/>
          </a:xfrm>
          <a:prstGeom prst="rect">
            <a:avLst/>
          </a:prstGeom>
          <a:noFill/>
        </p:spPr>
        <p:txBody>
          <a:bodyPr wrap="none" rtlCol="0">
            <a:spAutoFit/>
          </a:bodyPr>
          <a:lstStyle/>
          <a:p>
            <a:r>
              <a:rPr lang="de-DE" sz="2800" b="1" dirty="0"/>
              <a:t>Eingang (Einfach)</a:t>
            </a:r>
          </a:p>
        </p:txBody>
      </p:sp>
      <p:sp>
        <p:nvSpPr>
          <p:cNvPr id="8" name="Textfeld 7"/>
          <p:cNvSpPr txBox="1"/>
          <p:nvPr/>
        </p:nvSpPr>
        <p:spPr>
          <a:xfrm>
            <a:off x="1847529" y="2086948"/>
            <a:ext cx="1944216" cy="369332"/>
          </a:xfrm>
          <a:prstGeom prst="rect">
            <a:avLst/>
          </a:prstGeom>
          <a:solidFill>
            <a:srgbClr val="00B0F0"/>
          </a:solidFill>
        </p:spPr>
        <p:txBody>
          <a:bodyPr wrap="square" rtlCol="0">
            <a:spAutoFit/>
          </a:bodyPr>
          <a:lstStyle/>
          <a:p>
            <a:pPr algn="ctr"/>
            <a:r>
              <a:rPr lang="de-DE" b="1" dirty="0">
                <a:solidFill>
                  <a:srgbClr val="FFFF00"/>
                </a:solidFill>
              </a:rPr>
              <a:t>Blenden</a:t>
            </a:r>
          </a:p>
        </p:txBody>
      </p:sp>
      <p:sp>
        <p:nvSpPr>
          <p:cNvPr id="9" name="Textfeld 8"/>
          <p:cNvSpPr txBox="1"/>
          <p:nvPr/>
        </p:nvSpPr>
        <p:spPr>
          <a:xfrm>
            <a:off x="4031772" y="2086948"/>
            <a:ext cx="1944216" cy="369332"/>
          </a:xfrm>
          <a:prstGeom prst="rect">
            <a:avLst/>
          </a:prstGeom>
          <a:solidFill>
            <a:srgbClr val="00B0F0"/>
          </a:solidFill>
        </p:spPr>
        <p:txBody>
          <a:bodyPr wrap="square" rtlCol="0">
            <a:spAutoFit/>
          </a:bodyPr>
          <a:lstStyle/>
          <a:p>
            <a:pPr algn="ctr"/>
            <a:r>
              <a:rPr lang="de-DE" b="1" dirty="0">
                <a:solidFill>
                  <a:srgbClr val="FFFF00"/>
                </a:solidFill>
              </a:rPr>
              <a:t>Einfliegen</a:t>
            </a:r>
          </a:p>
        </p:txBody>
      </p:sp>
      <p:sp>
        <p:nvSpPr>
          <p:cNvPr id="10" name="Textfeld 9"/>
          <p:cNvSpPr txBox="1"/>
          <p:nvPr/>
        </p:nvSpPr>
        <p:spPr>
          <a:xfrm>
            <a:off x="6216014" y="2086948"/>
            <a:ext cx="1944216" cy="369332"/>
          </a:xfrm>
          <a:prstGeom prst="rect">
            <a:avLst/>
          </a:prstGeom>
          <a:solidFill>
            <a:srgbClr val="00B0F0"/>
          </a:solidFill>
        </p:spPr>
        <p:txBody>
          <a:bodyPr wrap="square" rtlCol="0">
            <a:spAutoFit/>
          </a:bodyPr>
          <a:lstStyle/>
          <a:p>
            <a:pPr algn="ctr"/>
            <a:r>
              <a:rPr lang="de-DE" b="1" dirty="0">
                <a:solidFill>
                  <a:srgbClr val="FFFF00"/>
                </a:solidFill>
              </a:rPr>
              <a:t>Erscheinen</a:t>
            </a:r>
          </a:p>
        </p:txBody>
      </p:sp>
      <p:sp>
        <p:nvSpPr>
          <p:cNvPr id="13" name="Textfeld 12"/>
          <p:cNvSpPr txBox="1"/>
          <p:nvPr/>
        </p:nvSpPr>
        <p:spPr>
          <a:xfrm>
            <a:off x="1847528" y="2604973"/>
            <a:ext cx="1944216" cy="369332"/>
          </a:xfrm>
          <a:prstGeom prst="rect">
            <a:avLst/>
          </a:prstGeom>
          <a:solidFill>
            <a:srgbClr val="00B0F0"/>
          </a:solidFill>
        </p:spPr>
        <p:txBody>
          <a:bodyPr wrap="square" rtlCol="0">
            <a:spAutoFit/>
          </a:bodyPr>
          <a:lstStyle/>
          <a:p>
            <a:pPr algn="ctr"/>
            <a:r>
              <a:rPr lang="de-DE" b="1" dirty="0">
                <a:solidFill>
                  <a:srgbClr val="FFFF00"/>
                </a:solidFill>
              </a:rPr>
              <a:t>Karo</a:t>
            </a:r>
          </a:p>
        </p:txBody>
      </p:sp>
      <p:sp>
        <p:nvSpPr>
          <p:cNvPr id="14" name="Textfeld 13"/>
          <p:cNvSpPr txBox="1"/>
          <p:nvPr/>
        </p:nvSpPr>
        <p:spPr>
          <a:xfrm>
            <a:off x="4031771" y="2604973"/>
            <a:ext cx="1944216" cy="369332"/>
          </a:xfrm>
          <a:prstGeom prst="rect">
            <a:avLst/>
          </a:prstGeom>
          <a:solidFill>
            <a:srgbClr val="00B0F0"/>
          </a:solidFill>
        </p:spPr>
        <p:txBody>
          <a:bodyPr wrap="square" rtlCol="0">
            <a:spAutoFit/>
          </a:bodyPr>
          <a:lstStyle/>
          <a:p>
            <a:pPr algn="ctr"/>
            <a:r>
              <a:rPr lang="de-DE" b="1" dirty="0">
                <a:solidFill>
                  <a:srgbClr val="FFFF00"/>
                </a:solidFill>
              </a:rPr>
              <a:t>Kasten</a:t>
            </a:r>
          </a:p>
        </p:txBody>
      </p:sp>
      <p:sp>
        <p:nvSpPr>
          <p:cNvPr id="15" name="Textfeld 14"/>
          <p:cNvSpPr txBox="1"/>
          <p:nvPr/>
        </p:nvSpPr>
        <p:spPr>
          <a:xfrm>
            <a:off x="6216014" y="2604973"/>
            <a:ext cx="1944216" cy="369332"/>
          </a:xfrm>
          <a:prstGeom prst="rect">
            <a:avLst/>
          </a:prstGeom>
          <a:solidFill>
            <a:srgbClr val="00B0F0"/>
          </a:solidFill>
        </p:spPr>
        <p:txBody>
          <a:bodyPr wrap="square" rtlCol="0">
            <a:spAutoFit/>
          </a:bodyPr>
          <a:lstStyle/>
          <a:p>
            <a:pPr algn="ctr"/>
            <a:r>
              <a:rPr lang="de-DE" b="1" dirty="0">
                <a:solidFill>
                  <a:srgbClr val="FFFF00"/>
                </a:solidFill>
              </a:rPr>
              <a:t>Keil</a:t>
            </a:r>
          </a:p>
        </p:txBody>
      </p:sp>
      <p:sp>
        <p:nvSpPr>
          <p:cNvPr id="16" name="Textfeld 15"/>
          <p:cNvSpPr txBox="1"/>
          <p:nvPr/>
        </p:nvSpPr>
        <p:spPr>
          <a:xfrm>
            <a:off x="8400256" y="2604973"/>
            <a:ext cx="1944216" cy="369332"/>
          </a:xfrm>
          <a:prstGeom prst="rect">
            <a:avLst/>
          </a:prstGeom>
          <a:solidFill>
            <a:srgbClr val="00B0F0"/>
          </a:solidFill>
        </p:spPr>
        <p:txBody>
          <a:bodyPr wrap="square" rtlCol="0">
            <a:spAutoFit/>
          </a:bodyPr>
          <a:lstStyle/>
          <a:p>
            <a:pPr algn="ctr"/>
            <a:r>
              <a:rPr lang="de-DE" b="1" dirty="0">
                <a:solidFill>
                  <a:srgbClr val="FFFF00"/>
                </a:solidFill>
              </a:rPr>
              <a:t>Kreis</a:t>
            </a:r>
          </a:p>
        </p:txBody>
      </p:sp>
      <p:sp>
        <p:nvSpPr>
          <p:cNvPr id="18" name="Textfeld 17"/>
          <p:cNvSpPr txBox="1"/>
          <p:nvPr/>
        </p:nvSpPr>
        <p:spPr>
          <a:xfrm>
            <a:off x="1847528" y="3129934"/>
            <a:ext cx="1944216" cy="369332"/>
          </a:xfrm>
          <a:prstGeom prst="rect">
            <a:avLst/>
          </a:prstGeom>
          <a:solidFill>
            <a:srgbClr val="00B0F0"/>
          </a:solidFill>
        </p:spPr>
        <p:txBody>
          <a:bodyPr wrap="square" rtlCol="0">
            <a:spAutoFit/>
          </a:bodyPr>
          <a:lstStyle/>
          <a:p>
            <a:pPr algn="ctr"/>
            <a:r>
              <a:rPr lang="de-DE" b="1" dirty="0">
                <a:solidFill>
                  <a:srgbClr val="FFFF00"/>
                </a:solidFill>
              </a:rPr>
              <a:t>Manifestieren</a:t>
            </a:r>
          </a:p>
        </p:txBody>
      </p:sp>
      <p:sp>
        <p:nvSpPr>
          <p:cNvPr id="19" name="Textfeld 18"/>
          <p:cNvSpPr txBox="1"/>
          <p:nvPr/>
        </p:nvSpPr>
        <p:spPr>
          <a:xfrm>
            <a:off x="4031771" y="3129934"/>
            <a:ext cx="1944216" cy="369332"/>
          </a:xfrm>
          <a:prstGeom prst="rect">
            <a:avLst/>
          </a:prstGeom>
          <a:solidFill>
            <a:srgbClr val="00B0F0"/>
          </a:solidFill>
        </p:spPr>
        <p:txBody>
          <a:bodyPr wrap="square" rtlCol="0">
            <a:spAutoFit/>
          </a:bodyPr>
          <a:lstStyle/>
          <a:p>
            <a:pPr algn="ctr"/>
            <a:r>
              <a:rPr lang="de-DE" b="1" dirty="0">
                <a:solidFill>
                  <a:srgbClr val="FFFF00"/>
                </a:solidFill>
              </a:rPr>
              <a:t>Plus</a:t>
            </a:r>
          </a:p>
        </p:txBody>
      </p:sp>
      <p:sp>
        <p:nvSpPr>
          <p:cNvPr id="20" name="Textfeld 19"/>
          <p:cNvSpPr txBox="1"/>
          <p:nvPr/>
        </p:nvSpPr>
        <p:spPr>
          <a:xfrm>
            <a:off x="6216014" y="3129934"/>
            <a:ext cx="1944216" cy="369332"/>
          </a:xfrm>
          <a:prstGeom prst="rect">
            <a:avLst/>
          </a:prstGeom>
          <a:solidFill>
            <a:srgbClr val="00B0F0"/>
          </a:solidFill>
        </p:spPr>
        <p:txBody>
          <a:bodyPr wrap="square" rtlCol="0">
            <a:spAutoFit/>
          </a:bodyPr>
          <a:lstStyle/>
          <a:p>
            <a:pPr algn="ctr"/>
            <a:r>
              <a:rPr lang="de-DE" b="1" dirty="0">
                <a:solidFill>
                  <a:srgbClr val="FFFF00"/>
                </a:solidFill>
              </a:rPr>
              <a:t>Rad</a:t>
            </a:r>
          </a:p>
        </p:txBody>
      </p:sp>
      <p:sp>
        <p:nvSpPr>
          <p:cNvPr id="21" name="Textfeld 20"/>
          <p:cNvSpPr txBox="1"/>
          <p:nvPr/>
        </p:nvSpPr>
        <p:spPr>
          <a:xfrm>
            <a:off x="8400256" y="3129934"/>
            <a:ext cx="1944216" cy="369332"/>
          </a:xfrm>
          <a:prstGeom prst="rect">
            <a:avLst/>
          </a:prstGeom>
          <a:solidFill>
            <a:srgbClr val="00B0F0"/>
          </a:solidFill>
        </p:spPr>
        <p:txBody>
          <a:bodyPr wrap="square" rtlCol="0">
            <a:spAutoFit/>
          </a:bodyPr>
          <a:lstStyle/>
          <a:p>
            <a:pPr algn="ctr"/>
            <a:r>
              <a:rPr lang="de-DE" b="1" dirty="0">
                <a:solidFill>
                  <a:srgbClr val="FFFF00"/>
                </a:solidFill>
              </a:rPr>
              <a:t>Schachbrett</a:t>
            </a:r>
          </a:p>
        </p:txBody>
      </p:sp>
      <p:sp>
        <p:nvSpPr>
          <p:cNvPr id="23" name="Textfeld 22"/>
          <p:cNvSpPr txBox="1"/>
          <p:nvPr/>
        </p:nvSpPr>
        <p:spPr>
          <a:xfrm>
            <a:off x="1847528" y="3654896"/>
            <a:ext cx="1944216" cy="369332"/>
          </a:xfrm>
          <a:prstGeom prst="rect">
            <a:avLst/>
          </a:prstGeom>
          <a:solidFill>
            <a:srgbClr val="00B0F0"/>
          </a:solidFill>
        </p:spPr>
        <p:txBody>
          <a:bodyPr wrap="square" rtlCol="0">
            <a:spAutoFit/>
          </a:bodyPr>
          <a:lstStyle/>
          <a:p>
            <a:pPr algn="ctr"/>
            <a:r>
              <a:rPr lang="de-DE" b="1" dirty="0">
                <a:solidFill>
                  <a:srgbClr val="FFFF00"/>
                </a:solidFill>
              </a:rPr>
              <a:t>Streifen</a:t>
            </a:r>
          </a:p>
        </p:txBody>
      </p:sp>
      <p:sp>
        <p:nvSpPr>
          <p:cNvPr id="24" name="Textfeld 23"/>
          <p:cNvSpPr txBox="1"/>
          <p:nvPr/>
        </p:nvSpPr>
        <p:spPr>
          <a:xfrm>
            <a:off x="4031771" y="3654896"/>
            <a:ext cx="1944216" cy="369332"/>
          </a:xfrm>
          <a:prstGeom prst="rect">
            <a:avLst/>
          </a:prstGeom>
          <a:solidFill>
            <a:srgbClr val="00B0F0"/>
          </a:solidFill>
        </p:spPr>
        <p:txBody>
          <a:bodyPr wrap="square" rtlCol="0">
            <a:spAutoFit/>
          </a:bodyPr>
          <a:lstStyle/>
          <a:p>
            <a:pPr algn="ctr"/>
            <a:r>
              <a:rPr lang="de-DE" b="1" dirty="0">
                <a:solidFill>
                  <a:srgbClr val="FFFF00"/>
                </a:solidFill>
              </a:rPr>
              <a:t>Teilen</a:t>
            </a:r>
          </a:p>
        </p:txBody>
      </p:sp>
      <p:sp>
        <p:nvSpPr>
          <p:cNvPr id="25" name="Textfeld 24"/>
          <p:cNvSpPr txBox="1"/>
          <p:nvPr/>
        </p:nvSpPr>
        <p:spPr>
          <a:xfrm>
            <a:off x="6216014" y="3654896"/>
            <a:ext cx="1944216" cy="369332"/>
          </a:xfrm>
          <a:prstGeom prst="rect">
            <a:avLst/>
          </a:prstGeom>
          <a:solidFill>
            <a:srgbClr val="00B0F0"/>
          </a:solidFill>
        </p:spPr>
        <p:txBody>
          <a:bodyPr wrap="square" rtlCol="0">
            <a:spAutoFit/>
          </a:bodyPr>
          <a:lstStyle/>
          <a:p>
            <a:pPr algn="ctr"/>
            <a:r>
              <a:rPr lang="de-DE" b="1" dirty="0">
                <a:solidFill>
                  <a:srgbClr val="FFFF00"/>
                </a:solidFill>
              </a:rPr>
              <a:t>Wischen</a:t>
            </a:r>
          </a:p>
        </p:txBody>
      </p:sp>
      <p:sp>
        <p:nvSpPr>
          <p:cNvPr id="26" name="Textfeld 25"/>
          <p:cNvSpPr txBox="1"/>
          <p:nvPr/>
        </p:nvSpPr>
        <p:spPr>
          <a:xfrm>
            <a:off x="8400256" y="3654896"/>
            <a:ext cx="1944216" cy="369332"/>
          </a:xfrm>
          <a:prstGeom prst="rect">
            <a:avLst/>
          </a:prstGeom>
          <a:solidFill>
            <a:srgbClr val="00B0F0"/>
          </a:solidFill>
        </p:spPr>
        <p:txBody>
          <a:bodyPr wrap="square" rtlCol="0">
            <a:spAutoFit/>
          </a:bodyPr>
          <a:lstStyle/>
          <a:p>
            <a:pPr algn="ctr"/>
            <a:r>
              <a:rPr lang="de-DE" b="1" dirty="0">
                <a:solidFill>
                  <a:srgbClr val="FFFF00"/>
                </a:solidFill>
              </a:rPr>
              <a:t>Zufällige Balken</a:t>
            </a:r>
          </a:p>
        </p:txBody>
      </p:sp>
      <p:sp>
        <p:nvSpPr>
          <p:cNvPr id="28" name="Textfeld 27"/>
          <p:cNvSpPr txBox="1"/>
          <p:nvPr/>
        </p:nvSpPr>
        <p:spPr>
          <a:xfrm>
            <a:off x="4729793" y="4417948"/>
            <a:ext cx="2684902" cy="523220"/>
          </a:xfrm>
          <a:prstGeom prst="rect">
            <a:avLst/>
          </a:prstGeom>
          <a:noFill/>
        </p:spPr>
        <p:txBody>
          <a:bodyPr wrap="none" rtlCol="0">
            <a:spAutoFit/>
          </a:bodyPr>
          <a:lstStyle/>
          <a:p>
            <a:r>
              <a:rPr lang="de-DE" sz="2800" b="1" dirty="0"/>
              <a:t>Eingang (Dezent)</a:t>
            </a:r>
          </a:p>
        </p:txBody>
      </p:sp>
      <p:sp>
        <p:nvSpPr>
          <p:cNvPr id="29" name="Textfeld 28"/>
          <p:cNvSpPr txBox="1"/>
          <p:nvPr/>
        </p:nvSpPr>
        <p:spPr>
          <a:xfrm>
            <a:off x="1847528" y="5003884"/>
            <a:ext cx="1944216" cy="369332"/>
          </a:xfrm>
          <a:prstGeom prst="rect">
            <a:avLst/>
          </a:prstGeom>
          <a:solidFill>
            <a:srgbClr val="00B0F0"/>
          </a:solidFill>
        </p:spPr>
        <p:txBody>
          <a:bodyPr wrap="square" rtlCol="0">
            <a:spAutoFit/>
          </a:bodyPr>
          <a:lstStyle/>
          <a:p>
            <a:pPr algn="ctr"/>
            <a:r>
              <a:rPr lang="de-DE" b="1" dirty="0">
                <a:solidFill>
                  <a:srgbClr val="FFFF00"/>
                </a:solidFill>
              </a:rPr>
              <a:t>Ausdehnen</a:t>
            </a:r>
          </a:p>
        </p:txBody>
      </p:sp>
      <p:sp>
        <p:nvSpPr>
          <p:cNvPr id="30" name="Textfeld 29"/>
          <p:cNvSpPr txBox="1"/>
          <p:nvPr/>
        </p:nvSpPr>
        <p:spPr>
          <a:xfrm>
            <a:off x="4031771" y="5003884"/>
            <a:ext cx="1944216" cy="369332"/>
          </a:xfrm>
          <a:prstGeom prst="rect">
            <a:avLst/>
          </a:prstGeom>
          <a:solidFill>
            <a:srgbClr val="00B0F0"/>
          </a:solidFill>
        </p:spPr>
        <p:txBody>
          <a:bodyPr wrap="square" rtlCol="0">
            <a:spAutoFit/>
          </a:bodyPr>
          <a:lstStyle/>
          <a:p>
            <a:pPr algn="ctr"/>
            <a:r>
              <a:rPr lang="de-DE" b="1" dirty="0">
                <a:solidFill>
                  <a:srgbClr val="FFFF00"/>
                </a:solidFill>
              </a:rPr>
              <a:t>Drehen</a:t>
            </a:r>
          </a:p>
        </p:txBody>
      </p:sp>
      <p:sp>
        <p:nvSpPr>
          <p:cNvPr id="31" name="Textfeld 30"/>
          <p:cNvSpPr txBox="1"/>
          <p:nvPr/>
        </p:nvSpPr>
        <p:spPr>
          <a:xfrm>
            <a:off x="6216014" y="5003884"/>
            <a:ext cx="1944216" cy="369332"/>
          </a:xfrm>
          <a:prstGeom prst="rect">
            <a:avLst/>
          </a:prstGeom>
          <a:solidFill>
            <a:srgbClr val="00B0F0"/>
          </a:solidFill>
        </p:spPr>
        <p:txBody>
          <a:bodyPr wrap="square" rtlCol="0">
            <a:spAutoFit/>
          </a:bodyPr>
          <a:lstStyle/>
          <a:p>
            <a:pPr algn="ctr"/>
            <a:r>
              <a:rPr lang="de-DE" b="1" dirty="0">
                <a:solidFill>
                  <a:srgbClr val="FFFF00"/>
                </a:solidFill>
              </a:rPr>
              <a:t>Verblassen</a:t>
            </a:r>
          </a:p>
        </p:txBody>
      </p:sp>
      <p:sp>
        <p:nvSpPr>
          <p:cNvPr id="32" name="Textfeld 31"/>
          <p:cNvSpPr txBox="1"/>
          <p:nvPr/>
        </p:nvSpPr>
        <p:spPr>
          <a:xfrm>
            <a:off x="8400256" y="5003884"/>
            <a:ext cx="1944216" cy="369332"/>
          </a:xfrm>
          <a:prstGeom prst="rect">
            <a:avLst/>
          </a:prstGeom>
          <a:solidFill>
            <a:srgbClr val="00B0F0"/>
          </a:solidFill>
        </p:spPr>
        <p:txBody>
          <a:bodyPr wrap="square" rtlCol="0">
            <a:spAutoFit/>
          </a:bodyPr>
          <a:lstStyle/>
          <a:p>
            <a:pPr algn="ctr"/>
            <a:r>
              <a:rPr lang="de-DE" b="1" dirty="0">
                <a:solidFill>
                  <a:srgbClr val="FFFF00"/>
                </a:solidFill>
              </a:rPr>
              <a:t>Zoom</a:t>
            </a:r>
          </a:p>
        </p:txBody>
      </p:sp>
      <p:sp>
        <p:nvSpPr>
          <p:cNvPr id="33" name="Textfeld 32"/>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
        <p:nvSpPr>
          <p:cNvPr id="34" name="Textfeld 33"/>
          <p:cNvSpPr txBox="1"/>
          <p:nvPr/>
        </p:nvSpPr>
        <p:spPr>
          <a:xfrm>
            <a:off x="8400256" y="2080011"/>
            <a:ext cx="1944216" cy="369332"/>
          </a:xfrm>
          <a:prstGeom prst="rect">
            <a:avLst/>
          </a:prstGeom>
          <a:solidFill>
            <a:srgbClr val="00B0F0"/>
          </a:solidFill>
        </p:spPr>
        <p:txBody>
          <a:bodyPr wrap="square" rtlCol="0">
            <a:spAutoFit/>
          </a:bodyPr>
          <a:lstStyle/>
          <a:p>
            <a:pPr algn="ctr"/>
            <a:r>
              <a:rPr lang="de-DE" b="1" dirty="0">
                <a:solidFill>
                  <a:srgbClr val="FFFF00"/>
                </a:solidFill>
              </a:rPr>
              <a:t>Hineinblitzen</a:t>
            </a:r>
          </a:p>
        </p:txBody>
      </p:sp>
    </p:spTree>
    <p:extLst>
      <p:ext uri="{BB962C8B-B14F-4D97-AF65-F5344CB8AC3E}">
        <p14:creationId xmlns:p14="http://schemas.microsoft.com/office/powerpoint/2010/main" val="328233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3000"/>
                            </p:stCondLst>
                            <p:childTnLst>
                              <p:par>
                                <p:cTn id="9" presetID="3" presetClass="entr" presetSubtype="10" repeatCount="3000"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2000"/>
                                        <p:tgtEl>
                                          <p:spTgt spid="8"/>
                                        </p:tgtEl>
                                      </p:cBhvr>
                                    </p:animEffect>
                                  </p:childTnLst>
                                </p:cTn>
                              </p:par>
                            </p:childTnLst>
                          </p:cTn>
                        </p:par>
                        <p:par>
                          <p:cTn id="12" fill="hold">
                            <p:stCondLst>
                              <p:cond delay="10000"/>
                            </p:stCondLst>
                            <p:childTnLst>
                              <p:par>
                                <p:cTn id="13" presetID="2" presetClass="entr" presetSubtype="4" repeatCount="3000"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ppt_x"/>
                                          </p:val>
                                        </p:tav>
                                        <p:tav tm="100000">
                                          <p:val>
                                            <p:strVal val="#ppt_x"/>
                                          </p:val>
                                        </p:tav>
                                      </p:tavLst>
                                    </p:anim>
                                    <p:anim calcmode="lin" valueType="num">
                                      <p:cBhvr additive="base">
                                        <p:cTn id="16" dur="2000" fill="hold"/>
                                        <p:tgtEl>
                                          <p:spTgt spid="9"/>
                                        </p:tgtEl>
                                        <p:attrNameLst>
                                          <p:attrName>ppt_y</p:attrName>
                                        </p:attrNameLst>
                                      </p:cBhvr>
                                      <p:tavLst>
                                        <p:tav tm="0">
                                          <p:val>
                                            <p:strVal val="1+#ppt_h/2"/>
                                          </p:val>
                                        </p:tav>
                                        <p:tav tm="100000">
                                          <p:val>
                                            <p:strVal val="#ppt_y"/>
                                          </p:val>
                                        </p:tav>
                                      </p:tavLst>
                                    </p:anim>
                                  </p:childTnLst>
                                </p:cTn>
                              </p:par>
                            </p:childTnLst>
                          </p:cTn>
                        </p:par>
                        <p:par>
                          <p:cTn id="17" fill="hold">
                            <p:stCondLst>
                              <p:cond delay="17000"/>
                            </p:stCondLst>
                            <p:childTnLst>
                              <p:par>
                                <p:cTn id="18" presetID="1" presetClass="entr" presetSubtype="0" fill="hold" grpId="0" nodeType="afterEffect">
                                  <p:stCondLst>
                                    <p:cond delay="1000"/>
                                  </p:stCondLst>
                                  <p:childTnLst>
                                    <p:set>
                                      <p:cBhvr>
                                        <p:cTn id="19" dur="1" fill="hold">
                                          <p:stCondLst>
                                            <p:cond delay="1999"/>
                                          </p:stCondLst>
                                        </p:cTn>
                                        <p:tgtEl>
                                          <p:spTgt spid="10"/>
                                        </p:tgtEl>
                                        <p:attrNameLst>
                                          <p:attrName>style.visibility</p:attrName>
                                        </p:attrNameLst>
                                      </p:cBhvr>
                                      <p:to>
                                        <p:strVal val="visible"/>
                                      </p:to>
                                    </p:set>
                                  </p:childTnLst>
                                </p:cTn>
                              </p:par>
                            </p:childTnLst>
                          </p:cTn>
                        </p:par>
                        <p:par>
                          <p:cTn id="20" fill="hold">
                            <p:stCondLst>
                              <p:cond delay="20000"/>
                            </p:stCondLst>
                            <p:childTnLst>
                              <p:par>
                                <p:cTn id="21" presetID="12" presetClass="entr" presetSubtype="4" repeatCount="3000" fill="hold" grpId="0" nodeType="afterEffect">
                                  <p:stCondLst>
                                    <p:cond delay="100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2000"/>
                                        <p:tgtEl>
                                          <p:spTgt spid="34"/>
                                        </p:tgtEl>
                                        <p:attrNameLst>
                                          <p:attrName>ppt_y</p:attrName>
                                        </p:attrNameLst>
                                      </p:cBhvr>
                                      <p:tavLst>
                                        <p:tav tm="0">
                                          <p:val>
                                            <p:strVal val="#ppt_y+#ppt_h*1.125000"/>
                                          </p:val>
                                        </p:tav>
                                        <p:tav tm="100000">
                                          <p:val>
                                            <p:strVal val="#ppt_y"/>
                                          </p:val>
                                        </p:tav>
                                      </p:tavLst>
                                    </p:anim>
                                    <p:animEffect transition="in" filter="wipe(up)">
                                      <p:cBhvr>
                                        <p:cTn id="24" dur="2000"/>
                                        <p:tgtEl>
                                          <p:spTgt spid="34"/>
                                        </p:tgtEl>
                                      </p:cBhvr>
                                    </p:animEffect>
                                  </p:childTnLst>
                                </p:cTn>
                              </p:par>
                            </p:childTnLst>
                          </p:cTn>
                        </p:par>
                        <p:par>
                          <p:cTn id="25" fill="hold">
                            <p:stCondLst>
                              <p:cond delay="27000"/>
                            </p:stCondLst>
                            <p:childTnLst>
                              <p:par>
                                <p:cTn id="26" presetID="8" presetClass="entr" presetSubtype="16" repeatCount="3000" fill="hold" grpId="0" nodeType="afterEffect">
                                  <p:stCondLst>
                                    <p:cond delay="1000"/>
                                  </p:stCondLst>
                                  <p:childTnLst>
                                    <p:set>
                                      <p:cBhvr>
                                        <p:cTn id="27" dur="1" fill="hold">
                                          <p:stCondLst>
                                            <p:cond delay="0"/>
                                          </p:stCondLst>
                                        </p:cTn>
                                        <p:tgtEl>
                                          <p:spTgt spid="13"/>
                                        </p:tgtEl>
                                        <p:attrNameLst>
                                          <p:attrName>style.visibility</p:attrName>
                                        </p:attrNameLst>
                                      </p:cBhvr>
                                      <p:to>
                                        <p:strVal val="visible"/>
                                      </p:to>
                                    </p:set>
                                    <p:animEffect transition="in" filter="diamond(in)">
                                      <p:cBhvr>
                                        <p:cTn id="28" dur="2000"/>
                                        <p:tgtEl>
                                          <p:spTgt spid="13"/>
                                        </p:tgtEl>
                                      </p:cBhvr>
                                    </p:animEffect>
                                  </p:childTnLst>
                                </p:cTn>
                              </p:par>
                            </p:childTnLst>
                          </p:cTn>
                        </p:par>
                        <p:par>
                          <p:cTn id="29" fill="hold">
                            <p:stCondLst>
                              <p:cond delay="34000"/>
                            </p:stCondLst>
                            <p:childTnLst>
                              <p:par>
                                <p:cTn id="30" presetID="4" presetClass="entr" presetSubtype="16" repeatCount="3000" fill="hold" grpId="0" nodeType="afterEffect">
                                  <p:stCondLst>
                                    <p:cond delay="100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2000"/>
                                        <p:tgtEl>
                                          <p:spTgt spid="14"/>
                                        </p:tgtEl>
                                      </p:cBhvr>
                                    </p:animEffect>
                                  </p:childTnLst>
                                </p:cTn>
                              </p:par>
                            </p:childTnLst>
                          </p:cTn>
                        </p:par>
                        <p:par>
                          <p:cTn id="33" fill="hold">
                            <p:stCondLst>
                              <p:cond delay="41000"/>
                            </p:stCondLst>
                            <p:childTnLst>
                              <p:par>
                                <p:cTn id="34" presetID="20" presetClass="entr" presetSubtype="0" repeatCount="3000" fill="hold" grpId="0" nodeType="afterEffect">
                                  <p:stCondLst>
                                    <p:cond delay="1000"/>
                                  </p:stCondLst>
                                  <p:childTnLst>
                                    <p:set>
                                      <p:cBhvr>
                                        <p:cTn id="35" dur="1" fill="hold">
                                          <p:stCondLst>
                                            <p:cond delay="0"/>
                                          </p:stCondLst>
                                        </p:cTn>
                                        <p:tgtEl>
                                          <p:spTgt spid="15"/>
                                        </p:tgtEl>
                                        <p:attrNameLst>
                                          <p:attrName>style.visibility</p:attrName>
                                        </p:attrNameLst>
                                      </p:cBhvr>
                                      <p:to>
                                        <p:strVal val="visible"/>
                                      </p:to>
                                    </p:set>
                                    <p:animEffect transition="in" filter="wedge">
                                      <p:cBhvr>
                                        <p:cTn id="36" dur="2000"/>
                                        <p:tgtEl>
                                          <p:spTgt spid="15"/>
                                        </p:tgtEl>
                                      </p:cBhvr>
                                    </p:animEffect>
                                  </p:childTnLst>
                                </p:cTn>
                              </p:par>
                            </p:childTnLst>
                          </p:cTn>
                        </p:par>
                        <p:par>
                          <p:cTn id="37" fill="hold">
                            <p:stCondLst>
                              <p:cond delay="48000"/>
                            </p:stCondLst>
                            <p:childTnLst>
                              <p:par>
                                <p:cTn id="38" presetID="6" presetClass="entr" presetSubtype="16" repeatCount="3000" fill="hold" grpId="0" nodeType="afterEffect">
                                  <p:stCondLst>
                                    <p:cond delay="100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par>
                          <p:cTn id="41" fill="hold">
                            <p:stCondLst>
                              <p:cond delay="55000"/>
                            </p:stCondLst>
                            <p:childTnLst>
                              <p:par>
                                <p:cTn id="42" presetID="9" presetClass="entr" presetSubtype="0" repeatCount="3000" fill="hold" grpId="0" nodeType="afterEffect">
                                  <p:stCondLst>
                                    <p:cond delay="1000"/>
                                  </p:stCondLst>
                                  <p:childTnLst>
                                    <p:set>
                                      <p:cBhvr>
                                        <p:cTn id="43" dur="1" fill="hold">
                                          <p:stCondLst>
                                            <p:cond delay="0"/>
                                          </p:stCondLst>
                                        </p:cTn>
                                        <p:tgtEl>
                                          <p:spTgt spid="18"/>
                                        </p:tgtEl>
                                        <p:attrNameLst>
                                          <p:attrName>style.visibility</p:attrName>
                                        </p:attrNameLst>
                                      </p:cBhvr>
                                      <p:to>
                                        <p:strVal val="visible"/>
                                      </p:to>
                                    </p:set>
                                    <p:animEffect transition="in" filter="dissolve">
                                      <p:cBhvr>
                                        <p:cTn id="44" dur="2000"/>
                                        <p:tgtEl>
                                          <p:spTgt spid="18"/>
                                        </p:tgtEl>
                                      </p:cBhvr>
                                    </p:animEffect>
                                  </p:childTnLst>
                                </p:cTn>
                              </p:par>
                            </p:childTnLst>
                          </p:cTn>
                        </p:par>
                        <p:par>
                          <p:cTn id="45" fill="hold">
                            <p:stCondLst>
                              <p:cond delay="62000"/>
                            </p:stCondLst>
                            <p:childTnLst>
                              <p:par>
                                <p:cTn id="46" presetID="13" presetClass="entr" presetSubtype="16" repeatCount="3000" fill="hold" grpId="0" nodeType="afterEffect">
                                  <p:stCondLst>
                                    <p:cond delay="1000"/>
                                  </p:stCondLst>
                                  <p:childTnLst>
                                    <p:set>
                                      <p:cBhvr>
                                        <p:cTn id="47" dur="1" fill="hold">
                                          <p:stCondLst>
                                            <p:cond delay="0"/>
                                          </p:stCondLst>
                                        </p:cTn>
                                        <p:tgtEl>
                                          <p:spTgt spid="19"/>
                                        </p:tgtEl>
                                        <p:attrNameLst>
                                          <p:attrName>style.visibility</p:attrName>
                                        </p:attrNameLst>
                                      </p:cBhvr>
                                      <p:to>
                                        <p:strVal val="visible"/>
                                      </p:to>
                                    </p:set>
                                    <p:animEffect transition="in" filter="plus(in)">
                                      <p:cBhvr>
                                        <p:cTn id="48" dur="2000"/>
                                        <p:tgtEl>
                                          <p:spTgt spid="19"/>
                                        </p:tgtEl>
                                      </p:cBhvr>
                                    </p:animEffect>
                                  </p:childTnLst>
                                </p:cTn>
                              </p:par>
                            </p:childTnLst>
                          </p:cTn>
                        </p:par>
                        <p:par>
                          <p:cTn id="49" fill="hold">
                            <p:stCondLst>
                              <p:cond delay="69000"/>
                            </p:stCondLst>
                            <p:childTnLst>
                              <p:par>
                                <p:cTn id="50" presetID="21" presetClass="entr" presetSubtype="1" repeatCount="3000" fill="hold" grpId="0" nodeType="afterEffect">
                                  <p:stCondLst>
                                    <p:cond delay="100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76000"/>
                            </p:stCondLst>
                            <p:childTnLst>
                              <p:par>
                                <p:cTn id="54" presetID="5" presetClass="entr" presetSubtype="10" repeatCount="3000" fill="hold" grpId="0" nodeType="afterEffect">
                                  <p:stCondLst>
                                    <p:cond delay="1000"/>
                                  </p:stCondLst>
                                  <p:childTnLst>
                                    <p:set>
                                      <p:cBhvr>
                                        <p:cTn id="55" dur="1" fill="hold">
                                          <p:stCondLst>
                                            <p:cond delay="0"/>
                                          </p:stCondLst>
                                        </p:cTn>
                                        <p:tgtEl>
                                          <p:spTgt spid="21"/>
                                        </p:tgtEl>
                                        <p:attrNameLst>
                                          <p:attrName>style.visibility</p:attrName>
                                        </p:attrNameLst>
                                      </p:cBhvr>
                                      <p:to>
                                        <p:strVal val="visible"/>
                                      </p:to>
                                    </p:set>
                                    <p:animEffect transition="in" filter="checkerboard(across)">
                                      <p:cBhvr>
                                        <p:cTn id="56" dur="2000"/>
                                        <p:tgtEl>
                                          <p:spTgt spid="21"/>
                                        </p:tgtEl>
                                      </p:cBhvr>
                                    </p:animEffect>
                                  </p:childTnLst>
                                </p:cTn>
                              </p:par>
                            </p:childTnLst>
                          </p:cTn>
                        </p:par>
                        <p:par>
                          <p:cTn id="57" fill="hold">
                            <p:stCondLst>
                              <p:cond delay="83000"/>
                            </p:stCondLst>
                            <p:childTnLst>
                              <p:par>
                                <p:cTn id="58" presetID="18" presetClass="entr" presetSubtype="12" repeatCount="3000" fill="hold" grpId="0" nodeType="afterEffect">
                                  <p:stCondLst>
                                    <p:cond delay="1000"/>
                                  </p:stCondLst>
                                  <p:childTnLst>
                                    <p:set>
                                      <p:cBhvr>
                                        <p:cTn id="59" dur="1" fill="hold">
                                          <p:stCondLst>
                                            <p:cond delay="0"/>
                                          </p:stCondLst>
                                        </p:cTn>
                                        <p:tgtEl>
                                          <p:spTgt spid="23"/>
                                        </p:tgtEl>
                                        <p:attrNameLst>
                                          <p:attrName>style.visibility</p:attrName>
                                        </p:attrNameLst>
                                      </p:cBhvr>
                                      <p:to>
                                        <p:strVal val="visible"/>
                                      </p:to>
                                    </p:set>
                                    <p:animEffect transition="in" filter="strips(downLeft)">
                                      <p:cBhvr>
                                        <p:cTn id="60" dur="2000"/>
                                        <p:tgtEl>
                                          <p:spTgt spid="23"/>
                                        </p:tgtEl>
                                      </p:cBhvr>
                                    </p:animEffect>
                                  </p:childTnLst>
                                </p:cTn>
                              </p:par>
                            </p:childTnLst>
                          </p:cTn>
                        </p:par>
                        <p:par>
                          <p:cTn id="61" fill="hold">
                            <p:stCondLst>
                              <p:cond delay="90000"/>
                            </p:stCondLst>
                            <p:childTnLst>
                              <p:par>
                                <p:cTn id="62" presetID="16" presetClass="entr" presetSubtype="21" repeatCount="3000" fill="hold" grpId="0" nodeType="afterEffect">
                                  <p:stCondLst>
                                    <p:cond delay="1000"/>
                                  </p:stCondLst>
                                  <p:childTnLst>
                                    <p:set>
                                      <p:cBhvr>
                                        <p:cTn id="63" dur="1" fill="hold">
                                          <p:stCondLst>
                                            <p:cond delay="0"/>
                                          </p:stCondLst>
                                        </p:cTn>
                                        <p:tgtEl>
                                          <p:spTgt spid="24"/>
                                        </p:tgtEl>
                                        <p:attrNameLst>
                                          <p:attrName>style.visibility</p:attrName>
                                        </p:attrNameLst>
                                      </p:cBhvr>
                                      <p:to>
                                        <p:strVal val="visible"/>
                                      </p:to>
                                    </p:set>
                                    <p:animEffect transition="in" filter="barn(inVertical)">
                                      <p:cBhvr>
                                        <p:cTn id="64" dur="2000"/>
                                        <p:tgtEl>
                                          <p:spTgt spid="24"/>
                                        </p:tgtEl>
                                      </p:cBhvr>
                                    </p:animEffect>
                                  </p:childTnLst>
                                </p:cTn>
                              </p:par>
                            </p:childTnLst>
                          </p:cTn>
                        </p:par>
                        <p:par>
                          <p:cTn id="65" fill="hold">
                            <p:stCondLst>
                              <p:cond delay="97000"/>
                            </p:stCondLst>
                            <p:childTnLst>
                              <p:par>
                                <p:cTn id="66" presetID="22" presetClass="entr" presetSubtype="4" repeatCount="3000" fill="hold" grpId="0" nodeType="afterEffect">
                                  <p:stCondLst>
                                    <p:cond delay="1000"/>
                                  </p:stCondLst>
                                  <p:childTnLst>
                                    <p:set>
                                      <p:cBhvr>
                                        <p:cTn id="67" dur="1" fill="hold">
                                          <p:stCondLst>
                                            <p:cond delay="0"/>
                                          </p:stCondLst>
                                        </p:cTn>
                                        <p:tgtEl>
                                          <p:spTgt spid="25"/>
                                        </p:tgtEl>
                                        <p:attrNameLst>
                                          <p:attrName>style.visibility</p:attrName>
                                        </p:attrNameLst>
                                      </p:cBhvr>
                                      <p:to>
                                        <p:strVal val="visible"/>
                                      </p:to>
                                    </p:set>
                                    <p:animEffect transition="in" filter="wipe(down)">
                                      <p:cBhvr>
                                        <p:cTn id="68" dur="2000"/>
                                        <p:tgtEl>
                                          <p:spTgt spid="25"/>
                                        </p:tgtEl>
                                      </p:cBhvr>
                                    </p:animEffect>
                                  </p:childTnLst>
                                </p:cTn>
                              </p:par>
                            </p:childTnLst>
                          </p:cTn>
                        </p:par>
                        <p:par>
                          <p:cTn id="69" fill="hold">
                            <p:stCondLst>
                              <p:cond delay="104000"/>
                            </p:stCondLst>
                            <p:childTnLst>
                              <p:par>
                                <p:cTn id="70" presetID="14" presetClass="entr" presetSubtype="10" repeatCount="3000" fill="hold" grpId="0" nodeType="afterEffect">
                                  <p:stCondLst>
                                    <p:cond delay="100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2000"/>
                                        <p:tgtEl>
                                          <p:spTgt spid="26"/>
                                        </p:tgtEl>
                                      </p:cBhvr>
                                    </p:animEffect>
                                  </p:childTnLst>
                                </p:cTn>
                              </p:par>
                            </p:childTnLst>
                          </p:cTn>
                        </p:par>
                        <p:par>
                          <p:cTn id="73" fill="hold">
                            <p:stCondLst>
                              <p:cond delay="111000"/>
                            </p:stCondLst>
                            <p:childTnLst>
                              <p:par>
                                <p:cTn id="74" presetID="20" presetClass="entr" presetSubtype="0" fill="hold" grpId="0" nodeType="afterEffect">
                                  <p:stCondLst>
                                    <p:cond delay="1000"/>
                                  </p:stCondLst>
                                  <p:childTnLst>
                                    <p:set>
                                      <p:cBhvr>
                                        <p:cTn id="75" dur="1" fill="hold">
                                          <p:stCondLst>
                                            <p:cond delay="0"/>
                                          </p:stCondLst>
                                        </p:cTn>
                                        <p:tgtEl>
                                          <p:spTgt spid="28"/>
                                        </p:tgtEl>
                                        <p:attrNameLst>
                                          <p:attrName>style.visibility</p:attrName>
                                        </p:attrNameLst>
                                      </p:cBhvr>
                                      <p:to>
                                        <p:strVal val="visible"/>
                                      </p:to>
                                    </p:set>
                                    <p:animEffect transition="in" filter="wedge">
                                      <p:cBhvr>
                                        <p:cTn id="76" dur="2000"/>
                                        <p:tgtEl>
                                          <p:spTgt spid="28"/>
                                        </p:tgtEl>
                                      </p:cBhvr>
                                    </p:animEffect>
                                  </p:childTnLst>
                                </p:cTn>
                              </p:par>
                            </p:childTnLst>
                          </p:cTn>
                        </p:par>
                        <p:par>
                          <p:cTn id="77" fill="hold">
                            <p:stCondLst>
                              <p:cond delay="114000"/>
                            </p:stCondLst>
                            <p:childTnLst>
                              <p:par>
                                <p:cTn id="78" presetID="55" presetClass="entr" presetSubtype="0" repeatCount="3000" fill="hold" grpId="0" nodeType="afterEffect">
                                  <p:stCondLst>
                                    <p:cond delay="1000"/>
                                  </p:stCondLst>
                                  <p:childTnLst>
                                    <p:set>
                                      <p:cBhvr>
                                        <p:cTn id="79" dur="1" fill="hold">
                                          <p:stCondLst>
                                            <p:cond delay="0"/>
                                          </p:stCondLst>
                                        </p:cTn>
                                        <p:tgtEl>
                                          <p:spTgt spid="29"/>
                                        </p:tgtEl>
                                        <p:attrNameLst>
                                          <p:attrName>style.visibility</p:attrName>
                                        </p:attrNameLst>
                                      </p:cBhvr>
                                      <p:to>
                                        <p:strVal val="visible"/>
                                      </p:to>
                                    </p:set>
                                    <p:anim calcmode="lin" valueType="num">
                                      <p:cBhvr>
                                        <p:cTn id="80" dur="2000" fill="hold"/>
                                        <p:tgtEl>
                                          <p:spTgt spid="29"/>
                                        </p:tgtEl>
                                        <p:attrNameLst>
                                          <p:attrName>ppt_w</p:attrName>
                                        </p:attrNameLst>
                                      </p:cBhvr>
                                      <p:tavLst>
                                        <p:tav tm="0">
                                          <p:val>
                                            <p:strVal val="#ppt_w*0.70"/>
                                          </p:val>
                                        </p:tav>
                                        <p:tav tm="100000">
                                          <p:val>
                                            <p:strVal val="#ppt_w"/>
                                          </p:val>
                                        </p:tav>
                                      </p:tavLst>
                                    </p:anim>
                                    <p:anim calcmode="lin" valueType="num">
                                      <p:cBhvr>
                                        <p:cTn id="81" dur="2000" fill="hold"/>
                                        <p:tgtEl>
                                          <p:spTgt spid="29"/>
                                        </p:tgtEl>
                                        <p:attrNameLst>
                                          <p:attrName>ppt_h</p:attrName>
                                        </p:attrNameLst>
                                      </p:cBhvr>
                                      <p:tavLst>
                                        <p:tav tm="0">
                                          <p:val>
                                            <p:strVal val="#ppt_h"/>
                                          </p:val>
                                        </p:tav>
                                        <p:tav tm="100000">
                                          <p:val>
                                            <p:strVal val="#ppt_h"/>
                                          </p:val>
                                        </p:tav>
                                      </p:tavLst>
                                    </p:anim>
                                    <p:animEffect transition="in" filter="fade">
                                      <p:cBhvr>
                                        <p:cTn id="82" dur="2000"/>
                                        <p:tgtEl>
                                          <p:spTgt spid="29"/>
                                        </p:tgtEl>
                                      </p:cBhvr>
                                    </p:animEffect>
                                  </p:childTnLst>
                                </p:cTn>
                              </p:par>
                            </p:childTnLst>
                          </p:cTn>
                        </p:par>
                        <p:par>
                          <p:cTn id="83" fill="hold">
                            <p:stCondLst>
                              <p:cond delay="121000"/>
                            </p:stCondLst>
                            <p:childTnLst>
                              <p:par>
                                <p:cTn id="84" presetID="45" presetClass="entr" presetSubtype="0" repeatCount="3000" fill="hold" grpId="0" nodeType="afterEffect">
                                  <p:stCondLst>
                                    <p:cond delay="100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2000"/>
                                        <p:tgtEl>
                                          <p:spTgt spid="30"/>
                                        </p:tgtEl>
                                      </p:cBhvr>
                                    </p:animEffect>
                                    <p:anim calcmode="lin" valueType="num">
                                      <p:cBhvr>
                                        <p:cTn id="87" dur="2000" fill="hold"/>
                                        <p:tgtEl>
                                          <p:spTgt spid="30"/>
                                        </p:tgtEl>
                                        <p:attrNameLst>
                                          <p:attrName>ppt_w</p:attrName>
                                        </p:attrNameLst>
                                      </p:cBhvr>
                                      <p:tavLst>
                                        <p:tav tm="0" fmla="#ppt_w*sin(2.5*pi*$)">
                                          <p:val>
                                            <p:fltVal val="0"/>
                                          </p:val>
                                        </p:tav>
                                        <p:tav tm="100000">
                                          <p:val>
                                            <p:fltVal val="1"/>
                                          </p:val>
                                        </p:tav>
                                      </p:tavLst>
                                    </p:anim>
                                    <p:anim calcmode="lin" valueType="num">
                                      <p:cBhvr>
                                        <p:cTn id="88" dur="2000" fill="hold"/>
                                        <p:tgtEl>
                                          <p:spTgt spid="30"/>
                                        </p:tgtEl>
                                        <p:attrNameLst>
                                          <p:attrName>ppt_h</p:attrName>
                                        </p:attrNameLst>
                                      </p:cBhvr>
                                      <p:tavLst>
                                        <p:tav tm="0">
                                          <p:val>
                                            <p:strVal val="#ppt_h"/>
                                          </p:val>
                                        </p:tav>
                                        <p:tav tm="100000">
                                          <p:val>
                                            <p:strVal val="#ppt_h"/>
                                          </p:val>
                                        </p:tav>
                                      </p:tavLst>
                                    </p:anim>
                                  </p:childTnLst>
                                </p:cTn>
                              </p:par>
                            </p:childTnLst>
                          </p:cTn>
                        </p:par>
                        <p:par>
                          <p:cTn id="89" fill="hold">
                            <p:stCondLst>
                              <p:cond delay="128000"/>
                            </p:stCondLst>
                            <p:childTnLst>
                              <p:par>
                                <p:cTn id="90" presetID="10" presetClass="entr" presetSubtype="0" repeatCount="3000" fill="hold" grpId="0" nodeType="afterEffect">
                                  <p:stCondLst>
                                    <p:cond delay="100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2000"/>
                                        <p:tgtEl>
                                          <p:spTgt spid="31"/>
                                        </p:tgtEl>
                                      </p:cBhvr>
                                    </p:animEffect>
                                  </p:childTnLst>
                                </p:cTn>
                              </p:par>
                            </p:childTnLst>
                          </p:cTn>
                        </p:par>
                        <p:par>
                          <p:cTn id="93" fill="hold">
                            <p:stCondLst>
                              <p:cond delay="135000"/>
                            </p:stCondLst>
                            <p:childTnLst>
                              <p:par>
                                <p:cTn id="94" presetID="53" presetClass="entr" presetSubtype="16" repeatCount="3000" fill="hold" grpId="0" nodeType="afterEffect">
                                  <p:stCondLst>
                                    <p:cond delay="1000"/>
                                  </p:stCondLst>
                                  <p:childTnLst>
                                    <p:set>
                                      <p:cBhvr>
                                        <p:cTn id="95" dur="1" fill="hold">
                                          <p:stCondLst>
                                            <p:cond delay="0"/>
                                          </p:stCondLst>
                                        </p:cTn>
                                        <p:tgtEl>
                                          <p:spTgt spid="32"/>
                                        </p:tgtEl>
                                        <p:attrNameLst>
                                          <p:attrName>style.visibility</p:attrName>
                                        </p:attrNameLst>
                                      </p:cBhvr>
                                      <p:to>
                                        <p:strVal val="visible"/>
                                      </p:to>
                                    </p:set>
                                    <p:anim calcmode="lin" valueType="num">
                                      <p:cBhvr>
                                        <p:cTn id="96" dur="2000" fill="hold"/>
                                        <p:tgtEl>
                                          <p:spTgt spid="32"/>
                                        </p:tgtEl>
                                        <p:attrNameLst>
                                          <p:attrName>ppt_w</p:attrName>
                                        </p:attrNameLst>
                                      </p:cBhvr>
                                      <p:tavLst>
                                        <p:tav tm="0">
                                          <p:val>
                                            <p:fltVal val="0"/>
                                          </p:val>
                                        </p:tav>
                                        <p:tav tm="100000">
                                          <p:val>
                                            <p:strVal val="#ppt_w"/>
                                          </p:val>
                                        </p:tav>
                                      </p:tavLst>
                                    </p:anim>
                                    <p:anim calcmode="lin" valueType="num">
                                      <p:cBhvr>
                                        <p:cTn id="97" dur="2000" fill="hold"/>
                                        <p:tgtEl>
                                          <p:spTgt spid="32"/>
                                        </p:tgtEl>
                                        <p:attrNameLst>
                                          <p:attrName>ppt_h</p:attrName>
                                        </p:attrNameLst>
                                      </p:cBhvr>
                                      <p:tavLst>
                                        <p:tav tm="0">
                                          <p:val>
                                            <p:fltVal val="0"/>
                                          </p:val>
                                        </p:tav>
                                        <p:tav tm="100000">
                                          <p:val>
                                            <p:strVal val="#ppt_h"/>
                                          </p:val>
                                        </p:tav>
                                      </p:tavLst>
                                    </p:anim>
                                    <p:animEffect transition="in" filter="fade">
                                      <p:cBhvr>
                                        <p:cTn id="98" dur="2000"/>
                                        <p:tgtEl>
                                          <p:spTgt spid="32"/>
                                        </p:tgtEl>
                                      </p:cBhvr>
                                    </p:animEffect>
                                  </p:childTnLst>
                                </p:cTn>
                              </p:par>
                            </p:childTnLst>
                          </p:cTn>
                        </p:par>
                        <p:par>
                          <p:cTn id="99" fill="hold">
                            <p:stCondLst>
                              <p:cond delay="142000"/>
                            </p:stCondLst>
                            <p:childTnLst>
                              <p:par>
                                <p:cTn id="100" presetID="10" presetClass="entr" presetSubtype="0" fill="hold" grpId="0" nodeType="afterEffect">
                                  <p:stCondLst>
                                    <p:cond delay="200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3" grpId="0" animBg="1"/>
      <p:bldP spid="14" grpId="0" animBg="1"/>
      <p:bldP spid="15" grpId="0" animBg="1"/>
      <p:bldP spid="16" grpId="0" animBg="1"/>
      <p:bldP spid="18" grpId="0" animBg="1"/>
      <p:bldP spid="19" grpId="0" animBg="1"/>
      <p:bldP spid="20" grpId="0" animBg="1"/>
      <p:bldP spid="21" grpId="0" animBg="1"/>
      <p:bldP spid="23" grpId="0" animBg="1"/>
      <p:bldP spid="24" grpId="0" animBg="1"/>
      <p:bldP spid="25" grpId="0" animBg="1"/>
      <p:bldP spid="26" grpId="0" animBg="1"/>
      <p:bldP spid="28" grpId="0"/>
      <p:bldP spid="29" grpId="0" animBg="1"/>
      <p:bldP spid="30" grpId="0" animBg="1"/>
      <p:bldP spid="31" grpId="0" animBg="1"/>
      <p:bldP spid="32" grpId="0" animBg="1"/>
      <p:bldP spid="33" grpId="0"/>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 über die verfügbaren Effekte</a:t>
            </a:r>
          </a:p>
        </p:txBody>
      </p:sp>
      <p:sp>
        <p:nvSpPr>
          <p:cNvPr id="3" name="Datumsplatzhalter 2"/>
          <p:cNvSpPr>
            <a:spLocks noGrp="1"/>
          </p:cNvSpPr>
          <p:nvPr>
            <p:ph type="dt" sz="half" idx="10"/>
          </p:nvPr>
        </p:nvSpPr>
        <p:spPr/>
        <p:txBody>
          <a:bodyPr/>
          <a:lstStyle/>
          <a:p>
            <a:fld id="{6FDF833A-AC22-47A2-BE23-10081D1ECEA0}"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14</a:t>
            </a:fld>
            <a:endParaRPr lang="de-DE"/>
          </a:p>
        </p:txBody>
      </p:sp>
      <p:sp>
        <p:nvSpPr>
          <p:cNvPr id="6" name="Textfeld 5"/>
          <p:cNvSpPr txBox="1"/>
          <p:nvPr/>
        </p:nvSpPr>
        <p:spPr>
          <a:xfrm>
            <a:off x="4609729" y="1429352"/>
            <a:ext cx="2972545" cy="523220"/>
          </a:xfrm>
          <a:prstGeom prst="rect">
            <a:avLst/>
          </a:prstGeom>
          <a:noFill/>
        </p:spPr>
        <p:txBody>
          <a:bodyPr wrap="none" rtlCol="0">
            <a:spAutoFit/>
          </a:bodyPr>
          <a:lstStyle/>
          <a:p>
            <a:r>
              <a:rPr lang="de-DE" sz="2800" b="1" dirty="0"/>
              <a:t>Eingang (Klassisch)</a:t>
            </a:r>
          </a:p>
        </p:txBody>
      </p:sp>
      <p:sp>
        <p:nvSpPr>
          <p:cNvPr id="7" name="Textfeld 6"/>
          <p:cNvSpPr txBox="1"/>
          <p:nvPr/>
        </p:nvSpPr>
        <p:spPr>
          <a:xfrm>
            <a:off x="1847528" y="2015288"/>
            <a:ext cx="2664296" cy="369332"/>
          </a:xfrm>
          <a:prstGeom prst="rect">
            <a:avLst/>
          </a:prstGeom>
          <a:solidFill>
            <a:srgbClr val="00B0F0"/>
          </a:solidFill>
        </p:spPr>
        <p:txBody>
          <a:bodyPr wrap="square" rtlCol="0">
            <a:spAutoFit/>
          </a:bodyPr>
          <a:lstStyle/>
          <a:p>
            <a:pPr algn="ctr"/>
            <a:r>
              <a:rPr lang="de-DE" b="1" dirty="0">
                <a:solidFill>
                  <a:srgbClr val="FFFF00"/>
                </a:solidFill>
              </a:rPr>
              <a:t>Abwärts schweben</a:t>
            </a:r>
          </a:p>
        </p:txBody>
      </p:sp>
      <p:sp>
        <p:nvSpPr>
          <p:cNvPr id="23" name="Textfeld 22"/>
          <p:cNvSpPr txBox="1"/>
          <p:nvPr/>
        </p:nvSpPr>
        <p:spPr>
          <a:xfrm>
            <a:off x="4763852" y="2015288"/>
            <a:ext cx="2664296" cy="369332"/>
          </a:xfrm>
          <a:prstGeom prst="rect">
            <a:avLst/>
          </a:prstGeom>
          <a:solidFill>
            <a:srgbClr val="00B0F0"/>
          </a:solidFill>
        </p:spPr>
        <p:txBody>
          <a:bodyPr wrap="square" rtlCol="0">
            <a:spAutoFit/>
          </a:bodyPr>
          <a:lstStyle/>
          <a:p>
            <a:pPr algn="ctr"/>
            <a:r>
              <a:rPr lang="de-DE" b="1" dirty="0">
                <a:solidFill>
                  <a:srgbClr val="FFFF00"/>
                </a:solidFill>
              </a:rPr>
              <a:t>Aufwärts schweben</a:t>
            </a:r>
          </a:p>
        </p:txBody>
      </p:sp>
      <p:sp>
        <p:nvSpPr>
          <p:cNvPr id="24" name="Textfeld 23"/>
          <p:cNvSpPr txBox="1"/>
          <p:nvPr/>
        </p:nvSpPr>
        <p:spPr>
          <a:xfrm>
            <a:off x="7680176" y="2015288"/>
            <a:ext cx="2664296" cy="369332"/>
          </a:xfrm>
          <a:prstGeom prst="rect">
            <a:avLst/>
          </a:prstGeom>
          <a:solidFill>
            <a:srgbClr val="00B0F0"/>
          </a:solidFill>
        </p:spPr>
        <p:txBody>
          <a:bodyPr wrap="square" rtlCol="0">
            <a:spAutoFit/>
          </a:bodyPr>
          <a:lstStyle/>
          <a:p>
            <a:pPr algn="ctr"/>
            <a:r>
              <a:rPr lang="de-DE" b="1" dirty="0">
                <a:solidFill>
                  <a:srgbClr val="FFFF00"/>
                </a:solidFill>
              </a:rPr>
              <a:t>Erheben</a:t>
            </a:r>
          </a:p>
        </p:txBody>
      </p:sp>
      <p:sp>
        <p:nvSpPr>
          <p:cNvPr id="27" name="Textfeld 26"/>
          <p:cNvSpPr txBox="1"/>
          <p:nvPr/>
        </p:nvSpPr>
        <p:spPr>
          <a:xfrm>
            <a:off x="7677179" y="2472961"/>
            <a:ext cx="2664296" cy="369332"/>
          </a:xfrm>
          <a:prstGeom prst="rect">
            <a:avLst/>
          </a:prstGeom>
          <a:solidFill>
            <a:srgbClr val="00B0F0"/>
          </a:solidFill>
        </p:spPr>
        <p:txBody>
          <a:bodyPr wrap="square" rtlCol="0">
            <a:spAutoFit/>
          </a:bodyPr>
          <a:lstStyle/>
          <a:p>
            <a:pPr algn="ctr"/>
            <a:r>
              <a:rPr lang="de-DE" b="1" dirty="0">
                <a:solidFill>
                  <a:srgbClr val="FFFF00"/>
                </a:solidFill>
              </a:rPr>
              <a:t>Um Zentrum drehen</a:t>
            </a:r>
          </a:p>
        </p:txBody>
      </p:sp>
      <p:sp>
        <p:nvSpPr>
          <p:cNvPr id="28" name="Textfeld 27"/>
          <p:cNvSpPr txBox="1"/>
          <p:nvPr/>
        </p:nvSpPr>
        <p:spPr>
          <a:xfrm>
            <a:off x="1847528" y="2930634"/>
            <a:ext cx="2664296" cy="369332"/>
          </a:xfrm>
          <a:prstGeom prst="rect">
            <a:avLst/>
          </a:prstGeom>
          <a:solidFill>
            <a:srgbClr val="00B0F0"/>
          </a:solidFill>
        </p:spPr>
        <p:txBody>
          <a:bodyPr wrap="square" rtlCol="0">
            <a:spAutoFit/>
          </a:bodyPr>
          <a:lstStyle/>
          <a:p>
            <a:pPr algn="ctr"/>
            <a:r>
              <a:rPr lang="de-DE" b="1" dirty="0">
                <a:solidFill>
                  <a:srgbClr val="FFFF00"/>
                </a:solidFill>
              </a:rPr>
              <a:t>Wachsen und Bewegen</a:t>
            </a:r>
          </a:p>
        </p:txBody>
      </p:sp>
      <p:sp>
        <p:nvSpPr>
          <p:cNvPr id="29" name="Textfeld 28"/>
          <p:cNvSpPr txBox="1"/>
          <p:nvPr/>
        </p:nvSpPr>
        <p:spPr>
          <a:xfrm>
            <a:off x="4763852" y="2930634"/>
            <a:ext cx="2664296" cy="369332"/>
          </a:xfrm>
          <a:prstGeom prst="rect">
            <a:avLst/>
          </a:prstGeom>
          <a:solidFill>
            <a:srgbClr val="00B0F0"/>
          </a:solidFill>
        </p:spPr>
        <p:txBody>
          <a:bodyPr wrap="square" rtlCol="0">
            <a:spAutoFit/>
          </a:bodyPr>
          <a:lstStyle/>
          <a:p>
            <a:pPr algn="ctr"/>
            <a:r>
              <a:rPr lang="de-DE" b="1" dirty="0">
                <a:solidFill>
                  <a:srgbClr val="FFFF00"/>
                </a:solidFill>
              </a:rPr>
              <a:t>Wirbeln</a:t>
            </a:r>
          </a:p>
        </p:txBody>
      </p:sp>
      <p:sp>
        <p:nvSpPr>
          <p:cNvPr id="32" name="Textfeld 31"/>
          <p:cNvSpPr txBox="1"/>
          <p:nvPr/>
        </p:nvSpPr>
        <p:spPr>
          <a:xfrm>
            <a:off x="7677179" y="2930634"/>
            <a:ext cx="2664296" cy="369332"/>
          </a:xfrm>
          <a:prstGeom prst="rect">
            <a:avLst/>
          </a:prstGeom>
          <a:solidFill>
            <a:srgbClr val="00B0F0"/>
          </a:solidFill>
        </p:spPr>
        <p:txBody>
          <a:bodyPr wrap="square" rtlCol="0">
            <a:spAutoFit/>
          </a:bodyPr>
          <a:lstStyle/>
          <a:p>
            <a:pPr algn="ctr"/>
            <a:r>
              <a:rPr lang="de-DE" b="1" dirty="0">
                <a:solidFill>
                  <a:srgbClr val="FFFF00"/>
                </a:solidFill>
              </a:rPr>
              <a:t>Zoom einfach</a:t>
            </a:r>
          </a:p>
        </p:txBody>
      </p:sp>
      <p:sp>
        <p:nvSpPr>
          <p:cNvPr id="34" name="Textfeld 33"/>
          <p:cNvSpPr txBox="1"/>
          <p:nvPr/>
        </p:nvSpPr>
        <p:spPr>
          <a:xfrm>
            <a:off x="4386109" y="3373568"/>
            <a:ext cx="3419782" cy="523220"/>
          </a:xfrm>
          <a:prstGeom prst="rect">
            <a:avLst/>
          </a:prstGeom>
          <a:noFill/>
        </p:spPr>
        <p:txBody>
          <a:bodyPr wrap="none" rtlCol="0">
            <a:spAutoFit/>
          </a:bodyPr>
          <a:lstStyle/>
          <a:p>
            <a:r>
              <a:rPr lang="de-DE" sz="2800" b="1" dirty="0"/>
              <a:t>Eingang (Spektakulär)</a:t>
            </a:r>
          </a:p>
        </p:txBody>
      </p:sp>
      <p:sp>
        <p:nvSpPr>
          <p:cNvPr id="35" name="Textfeld 34"/>
          <p:cNvSpPr txBox="1"/>
          <p:nvPr/>
        </p:nvSpPr>
        <p:spPr>
          <a:xfrm>
            <a:off x="1847528" y="3929542"/>
            <a:ext cx="2664296" cy="369332"/>
          </a:xfrm>
          <a:prstGeom prst="rect">
            <a:avLst/>
          </a:prstGeom>
          <a:solidFill>
            <a:srgbClr val="00B0F0"/>
          </a:solidFill>
        </p:spPr>
        <p:txBody>
          <a:bodyPr wrap="square" rtlCol="0">
            <a:spAutoFit/>
          </a:bodyPr>
          <a:lstStyle/>
          <a:p>
            <a:pPr algn="ctr"/>
            <a:r>
              <a:rPr lang="de-DE" b="1" dirty="0">
                <a:solidFill>
                  <a:srgbClr val="FFFF00"/>
                </a:solidFill>
              </a:rPr>
              <a:t>Abspann</a:t>
            </a:r>
          </a:p>
        </p:txBody>
      </p:sp>
      <p:sp>
        <p:nvSpPr>
          <p:cNvPr id="36" name="Textfeld 35"/>
          <p:cNvSpPr txBox="1"/>
          <p:nvPr/>
        </p:nvSpPr>
        <p:spPr>
          <a:xfrm>
            <a:off x="4763852" y="3929542"/>
            <a:ext cx="2664296" cy="369332"/>
          </a:xfrm>
          <a:prstGeom prst="rect">
            <a:avLst/>
          </a:prstGeom>
          <a:solidFill>
            <a:srgbClr val="00B0F0"/>
          </a:solidFill>
        </p:spPr>
        <p:txBody>
          <a:bodyPr wrap="square" rtlCol="0">
            <a:spAutoFit/>
          </a:bodyPr>
          <a:lstStyle/>
          <a:p>
            <a:pPr algn="ctr"/>
            <a:r>
              <a:rPr lang="de-DE" b="1" dirty="0">
                <a:solidFill>
                  <a:srgbClr val="FFFF00"/>
                </a:solidFill>
              </a:rPr>
              <a:t>Bumerang</a:t>
            </a:r>
          </a:p>
        </p:txBody>
      </p:sp>
      <p:sp>
        <p:nvSpPr>
          <p:cNvPr id="37" name="Textfeld 36"/>
          <p:cNvSpPr txBox="1"/>
          <p:nvPr/>
        </p:nvSpPr>
        <p:spPr>
          <a:xfrm>
            <a:off x="7680176" y="3929542"/>
            <a:ext cx="2664296" cy="369332"/>
          </a:xfrm>
          <a:prstGeom prst="rect">
            <a:avLst/>
          </a:prstGeom>
          <a:solidFill>
            <a:srgbClr val="00B0F0"/>
          </a:solidFill>
        </p:spPr>
        <p:txBody>
          <a:bodyPr wrap="square" rtlCol="0">
            <a:spAutoFit/>
          </a:bodyPr>
          <a:lstStyle/>
          <a:p>
            <a:pPr algn="ctr"/>
            <a:r>
              <a:rPr lang="de-DE" b="1" dirty="0">
                <a:solidFill>
                  <a:srgbClr val="FFFF00"/>
                </a:solidFill>
              </a:rPr>
              <a:t>Drehen einfach</a:t>
            </a:r>
          </a:p>
        </p:txBody>
      </p:sp>
      <p:sp>
        <p:nvSpPr>
          <p:cNvPr id="38" name="Textfeld 37"/>
          <p:cNvSpPr txBox="1"/>
          <p:nvPr/>
        </p:nvSpPr>
        <p:spPr>
          <a:xfrm>
            <a:off x="4762353" y="5281509"/>
            <a:ext cx="2664296" cy="369332"/>
          </a:xfrm>
          <a:prstGeom prst="rect">
            <a:avLst/>
          </a:prstGeom>
          <a:solidFill>
            <a:srgbClr val="00B0F0"/>
          </a:solidFill>
        </p:spPr>
        <p:txBody>
          <a:bodyPr wrap="square" rtlCol="0">
            <a:spAutoFit/>
          </a:bodyPr>
          <a:lstStyle/>
          <a:p>
            <a:pPr algn="ctr"/>
            <a:r>
              <a:rPr lang="de-DE" b="1" dirty="0">
                <a:solidFill>
                  <a:srgbClr val="FFFF00"/>
                </a:solidFill>
              </a:rPr>
              <a:t>Tropfen</a:t>
            </a:r>
          </a:p>
        </p:txBody>
      </p:sp>
      <p:sp>
        <p:nvSpPr>
          <p:cNvPr id="39" name="Textfeld 38"/>
          <p:cNvSpPr txBox="1"/>
          <p:nvPr/>
        </p:nvSpPr>
        <p:spPr>
          <a:xfrm>
            <a:off x="1847528" y="4373476"/>
            <a:ext cx="2664296" cy="369332"/>
          </a:xfrm>
          <a:prstGeom prst="rect">
            <a:avLst/>
          </a:prstGeom>
          <a:solidFill>
            <a:srgbClr val="00B0F0"/>
          </a:solidFill>
        </p:spPr>
        <p:txBody>
          <a:bodyPr wrap="square" rtlCol="0">
            <a:spAutoFit/>
          </a:bodyPr>
          <a:lstStyle/>
          <a:p>
            <a:pPr algn="ctr"/>
            <a:r>
              <a:rPr lang="de-DE" b="1" dirty="0">
                <a:solidFill>
                  <a:srgbClr val="FFFF00"/>
                </a:solidFill>
              </a:rPr>
              <a:t>Fegen</a:t>
            </a:r>
          </a:p>
        </p:txBody>
      </p:sp>
      <p:sp>
        <p:nvSpPr>
          <p:cNvPr id="40" name="Textfeld 39"/>
          <p:cNvSpPr txBox="1"/>
          <p:nvPr/>
        </p:nvSpPr>
        <p:spPr>
          <a:xfrm>
            <a:off x="4762353" y="4391351"/>
            <a:ext cx="2664296" cy="369332"/>
          </a:xfrm>
          <a:prstGeom prst="rect">
            <a:avLst/>
          </a:prstGeom>
          <a:solidFill>
            <a:srgbClr val="00B0F0"/>
          </a:solidFill>
        </p:spPr>
        <p:txBody>
          <a:bodyPr wrap="square" rtlCol="0">
            <a:spAutoFit/>
          </a:bodyPr>
          <a:lstStyle/>
          <a:p>
            <a:pPr algn="ctr"/>
            <a:r>
              <a:rPr lang="de-DE" b="1" dirty="0">
                <a:solidFill>
                  <a:srgbClr val="FFFF00"/>
                </a:solidFill>
              </a:rPr>
              <a:t>Gekrümmt nach oben</a:t>
            </a:r>
          </a:p>
        </p:txBody>
      </p:sp>
      <p:sp>
        <p:nvSpPr>
          <p:cNvPr id="41" name="Textfeld 40"/>
          <p:cNvSpPr txBox="1"/>
          <p:nvPr/>
        </p:nvSpPr>
        <p:spPr>
          <a:xfrm>
            <a:off x="1847528" y="4823695"/>
            <a:ext cx="2664296" cy="369332"/>
          </a:xfrm>
          <a:prstGeom prst="rect">
            <a:avLst/>
          </a:prstGeom>
          <a:solidFill>
            <a:srgbClr val="00B0F0"/>
          </a:solidFill>
        </p:spPr>
        <p:txBody>
          <a:bodyPr wrap="square" rtlCol="0">
            <a:spAutoFit/>
          </a:bodyPr>
          <a:lstStyle/>
          <a:p>
            <a:pPr algn="ctr"/>
            <a:r>
              <a:rPr lang="de-DE" b="1" dirty="0">
                <a:solidFill>
                  <a:srgbClr val="FFFF00"/>
                </a:solidFill>
              </a:rPr>
              <a:t>Spiegeln</a:t>
            </a:r>
          </a:p>
        </p:txBody>
      </p:sp>
      <p:sp>
        <p:nvSpPr>
          <p:cNvPr id="44" name="Textfeld 43"/>
          <p:cNvSpPr txBox="1"/>
          <p:nvPr/>
        </p:nvSpPr>
        <p:spPr>
          <a:xfrm>
            <a:off x="7677179" y="4382521"/>
            <a:ext cx="2664296" cy="369332"/>
          </a:xfrm>
          <a:prstGeom prst="rect">
            <a:avLst/>
          </a:prstGeom>
          <a:solidFill>
            <a:srgbClr val="00B0F0"/>
          </a:solidFill>
        </p:spPr>
        <p:txBody>
          <a:bodyPr wrap="square" rtlCol="0">
            <a:spAutoFit/>
          </a:bodyPr>
          <a:lstStyle/>
          <a:p>
            <a:pPr algn="ctr"/>
            <a:r>
              <a:rPr lang="de-DE" b="1" dirty="0">
                <a:solidFill>
                  <a:srgbClr val="FFFF00"/>
                </a:solidFill>
              </a:rPr>
              <a:t>Schwimmen</a:t>
            </a:r>
          </a:p>
        </p:txBody>
      </p:sp>
      <p:sp>
        <p:nvSpPr>
          <p:cNvPr id="45" name="Textfeld 44"/>
          <p:cNvSpPr txBox="1"/>
          <p:nvPr/>
        </p:nvSpPr>
        <p:spPr>
          <a:xfrm>
            <a:off x="4762353" y="4823695"/>
            <a:ext cx="2664296" cy="369332"/>
          </a:xfrm>
          <a:prstGeom prst="rect">
            <a:avLst/>
          </a:prstGeom>
          <a:solidFill>
            <a:srgbClr val="00B0F0"/>
          </a:solidFill>
        </p:spPr>
        <p:txBody>
          <a:bodyPr wrap="square" rtlCol="0">
            <a:spAutoFit/>
          </a:bodyPr>
          <a:lstStyle/>
          <a:p>
            <a:pPr algn="ctr"/>
            <a:r>
              <a:rPr lang="de-DE" b="1" dirty="0">
                <a:solidFill>
                  <a:srgbClr val="FFFF00"/>
                </a:solidFill>
              </a:rPr>
              <a:t>Spirale</a:t>
            </a:r>
          </a:p>
        </p:txBody>
      </p:sp>
      <p:sp>
        <p:nvSpPr>
          <p:cNvPr id="46" name="Textfeld 45"/>
          <p:cNvSpPr txBox="1"/>
          <p:nvPr/>
        </p:nvSpPr>
        <p:spPr>
          <a:xfrm>
            <a:off x="7677179" y="4818203"/>
            <a:ext cx="2664296" cy="369332"/>
          </a:xfrm>
          <a:prstGeom prst="rect">
            <a:avLst/>
          </a:prstGeom>
          <a:solidFill>
            <a:srgbClr val="00B0F0"/>
          </a:solidFill>
        </p:spPr>
        <p:txBody>
          <a:bodyPr wrap="square" rtlCol="0">
            <a:spAutoFit/>
          </a:bodyPr>
          <a:lstStyle/>
          <a:p>
            <a:pPr algn="ctr"/>
            <a:r>
              <a:rPr lang="de-DE" b="1" dirty="0">
                <a:solidFill>
                  <a:srgbClr val="FFFF00"/>
                </a:solidFill>
              </a:rPr>
              <a:t>Springen</a:t>
            </a:r>
          </a:p>
        </p:txBody>
      </p:sp>
      <p:sp>
        <p:nvSpPr>
          <p:cNvPr id="47" name="Textfeld 46"/>
          <p:cNvSpPr txBox="1"/>
          <p:nvPr/>
        </p:nvSpPr>
        <p:spPr>
          <a:xfrm>
            <a:off x="1847528" y="5285714"/>
            <a:ext cx="2664296" cy="369332"/>
          </a:xfrm>
          <a:prstGeom prst="rect">
            <a:avLst/>
          </a:prstGeom>
          <a:solidFill>
            <a:srgbClr val="00B0F0"/>
          </a:solidFill>
        </p:spPr>
        <p:txBody>
          <a:bodyPr wrap="square" rtlCol="0">
            <a:spAutoFit/>
          </a:bodyPr>
          <a:lstStyle/>
          <a:p>
            <a:pPr algn="ctr"/>
            <a:r>
              <a:rPr lang="de-DE" b="1" dirty="0">
                <a:solidFill>
                  <a:srgbClr val="FFFF00"/>
                </a:solidFill>
              </a:rPr>
              <a:t>Sprossenrad</a:t>
            </a:r>
          </a:p>
        </p:txBody>
      </p:sp>
      <p:sp>
        <p:nvSpPr>
          <p:cNvPr id="48" name="Textfeld 47"/>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
        <p:nvSpPr>
          <p:cNvPr id="30" name="Textfeld 29"/>
          <p:cNvSpPr txBox="1"/>
          <p:nvPr/>
        </p:nvSpPr>
        <p:spPr>
          <a:xfrm>
            <a:off x="1847528" y="2470738"/>
            <a:ext cx="2664296" cy="369332"/>
          </a:xfrm>
          <a:prstGeom prst="rect">
            <a:avLst/>
          </a:prstGeom>
          <a:solidFill>
            <a:srgbClr val="00B0F0"/>
          </a:solidFill>
        </p:spPr>
        <p:txBody>
          <a:bodyPr wrap="square" rtlCol="0">
            <a:spAutoFit/>
          </a:bodyPr>
          <a:lstStyle/>
          <a:p>
            <a:pPr algn="ctr"/>
            <a:r>
              <a:rPr lang="de-DE" b="1" dirty="0">
                <a:solidFill>
                  <a:srgbClr val="FFFF00"/>
                </a:solidFill>
              </a:rPr>
              <a:t>Komprimieren</a:t>
            </a:r>
          </a:p>
        </p:txBody>
      </p:sp>
      <p:sp>
        <p:nvSpPr>
          <p:cNvPr id="31" name="Textfeld 30"/>
          <p:cNvSpPr txBox="1"/>
          <p:nvPr/>
        </p:nvSpPr>
        <p:spPr>
          <a:xfrm>
            <a:off x="4762353" y="2465570"/>
            <a:ext cx="2664296" cy="369332"/>
          </a:xfrm>
          <a:prstGeom prst="rect">
            <a:avLst/>
          </a:prstGeom>
          <a:solidFill>
            <a:srgbClr val="00B0F0"/>
          </a:solidFill>
        </p:spPr>
        <p:txBody>
          <a:bodyPr wrap="square" rtlCol="0">
            <a:spAutoFit/>
          </a:bodyPr>
          <a:lstStyle/>
          <a:p>
            <a:pPr algn="ctr"/>
            <a:r>
              <a:rPr lang="de-DE" b="1" dirty="0">
                <a:solidFill>
                  <a:srgbClr val="FFFF00"/>
                </a:solidFill>
              </a:rPr>
              <a:t>Strecken</a:t>
            </a:r>
          </a:p>
        </p:txBody>
      </p:sp>
    </p:spTree>
    <p:extLst>
      <p:ext uri="{BB962C8B-B14F-4D97-AF65-F5344CB8AC3E}">
        <p14:creationId xmlns:p14="http://schemas.microsoft.com/office/powerpoint/2010/main" val="109396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3000"/>
                            </p:stCondLst>
                            <p:childTnLst>
                              <p:par>
                                <p:cTn id="9" presetID="47" presetClass="entr" presetSubtype="0" repeatCount="300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anim calcmode="lin" valueType="num">
                                      <p:cBhvr>
                                        <p:cTn id="12" dur="2000" fill="hold"/>
                                        <p:tgtEl>
                                          <p:spTgt spid="7"/>
                                        </p:tgtEl>
                                        <p:attrNameLst>
                                          <p:attrName>ppt_x</p:attrName>
                                        </p:attrNameLst>
                                      </p:cBhvr>
                                      <p:tavLst>
                                        <p:tav tm="0">
                                          <p:val>
                                            <p:strVal val="#ppt_x"/>
                                          </p:val>
                                        </p:tav>
                                        <p:tav tm="100000">
                                          <p:val>
                                            <p:strVal val="#ppt_x"/>
                                          </p:val>
                                        </p:tav>
                                      </p:tavLst>
                                    </p:anim>
                                    <p:anim calcmode="lin" valueType="num">
                                      <p:cBhvr>
                                        <p:cTn id="13" dur="2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0"/>
                            </p:stCondLst>
                            <p:childTnLst>
                              <p:par>
                                <p:cTn id="15" presetID="42" presetClass="entr" presetSubtype="0" repeatCount="3000" fill="hold" grpId="0" nodeType="afterEffect">
                                  <p:stCondLst>
                                    <p:cond delay="100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anim calcmode="lin" valueType="num">
                                      <p:cBhvr>
                                        <p:cTn id="18" dur="2000" fill="hold"/>
                                        <p:tgtEl>
                                          <p:spTgt spid="23"/>
                                        </p:tgtEl>
                                        <p:attrNameLst>
                                          <p:attrName>ppt_x</p:attrName>
                                        </p:attrNameLst>
                                      </p:cBhvr>
                                      <p:tavLst>
                                        <p:tav tm="0">
                                          <p:val>
                                            <p:strVal val="#ppt_x"/>
                                          </p:val>
                                        </p:tav>
                                        <p:tav tm="100000">
                                          <p:val>
                                            <p:strVal val="#ppt_x"/>
                                          </p:val>
                                        </p:tav>
                                      </p:tavLst>
                                    </p:anim>
                                    <p:anim calcmode="lin" valueType="num">
                                      <p:cBhvr>
                                        <p:cTn id="19" dur="2000" fill="hold"/>
                                        <p:tgtEl>
                                          <p:spTgt spid="23"/>
                                        </p:tgtEl>
                                        <p:attrNameLst>
                                          <p:attrName>ppt_y</p:attrName>
                                        </p:attrNameLst>
                                      </p:cBhvr>
                                      <p:tavLst>
                                        <p:tav tm="0">
                                          <p:val>
                                            <p:strVal val="#ppt_y+.1"/>
                                          </p:val>
                                        </p:tav>
                                        <p:tav tm="100000">
                                          <p:val>
                                            <p:strVal val="#ppt_y"/>
                                          </p:val>
                                        </p:tav>
                                      </p:tavLst>
                                    </p:anim>
                                  </p:childTnLst>
                                </p:cTn>
                              </p:par>
                            </p:childTnLst>
                          </p:cTn>
                        </p:par>
                        <p:par>
                          <p:cTn id="20" fill="hold">
                            <p:stCondLst>
                              <p:cond delay="17000"/>
                            </p:stCondLst>
                            <p:childTnLst>
                              <p:par>
                                <p:cTn id="21" presetID="37" presetClass="entr" presetSubtype="0" repeatCount="3000" fill="hold" grpId="0" nodeType="afterEffect">
                                  <p:stCondLst>
                                    <p:cond delay="100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2000"/>
                                        <p:tgtEl>
                                          <p:spTgt spid="24"/>
                                        </p:tgtEl>
                                      </p:cBhvr>
                                    </p:animEffect>
                                    <p:anim calcmode="lin" valueType="num">
                                      <p:cBhvr>
                                        <p:cTn id="24" dur="2000" fill="hold"/>
                                        <p:tgtEl>
                                          <p:spTgt spid="24"/>
                                        </p:tgtEl>
                                        <p:attrNameLst>
                                          <p:attrName>ppt_x</p:attrName>
                                        </p:attrNameLst>
                                      </p:cBhvr>
                                      <p:tavLst>
                                        <p:tav tm="0">
                                          <p:val>
                                            <p:strVal val="#ppt_x"/>
                                          </p:val>
                                        </p:tav>
                                        <p:tav tm="100000">
                                          <p:val>
                                            <p:strVal val="#ppt_x"/>
                                          </p:val>
                                        </p:tav>
                                      </p:tavLst>
                                    </p:anim>
                                    <p:anim calcmode="lin" valueType="num">
                                      <p:cBhvr>
                                        <p:cTn id="25" dur="1800" decel="100000" fill="hold"/>
                                        <p:tgtEl>
                                          <p:spTgt spid="24"/>
                                        </p:tgtEl>
                                        <p:attrNameLst>
                                          <p:attrName>ppt_y</p:attrName>
                                        </p:attrNameLst>
                                      </p:cBhvr>
                                      <p:tavLst>
                                        <p:tav tm="0">
                                          <p:val>
                                            <p:strVal val="#ppt_y+1"/>
                                          </p:val>
                                        </p:tav>
                                        <p:tav tm="100000">
                                          <p:val>
                                            <p:strVal val="#ppt_y-.03"/>
                                          </p:val>
                                        </p:tav>
                                      </p:tavLst>
                                    </p:anim>
                                    <p:anim calcmode="lin" valueType="num">
                                      <p:cBhvr>
                                        <p:cTn id="26" dur="1" accel="100000" fill="hold">
                                          <p:stCondLst>
                                            <p:cond delay="1999"/>
                                          </p:stCondLst>
                                        </p:cTn>
                                        <p:tgtEl>
                                          <p:spTgt spid="24"/>
                                        </p:tgtEl>
                                        <p:attrNameLst>
                                          <p:attrName>ppt_y</p:attrName>
                                        </p:attrNameLst>
                                      </p:cBhvr>
                                      <p:tavLst>
                                        <p:tav tm="0">
                                          <p:val>
                                            <p:strVal val="#ppt_y-.03"/>
                                          </p:val>
                                        </p:tav>
                                        <p:tav tm="100000">
                                          <p:val>
                                            <p:strVal val="#ppt_y"/>
                                          </p:val>
                                        </p:tav>
                                      </p:tavLst>
                                    </p:anim>
                                  </p:childTnLst>
                                </p:cTn>
                              </p:par>
                            </p:childTnLst>
                          </p:cTn>
                        </p:par>
                        <p:par>
                          <p:cTn id="27" fill="hold">
                            <p:stCondLst>
                              <p:cond delay="24000"/>
                            </p:stCondLst>
                            <p:childTnLst>
                              <p:par>
                                <p:cTn id="28" presetID="50" presetClass="entr" presetSubtype="0" repeatCount="3000" decel="100000" fill="hold" grpId="0" nodeType="afterEffect">
                                  <p:stCondLst>
                                    <p:cond delay="1000"/>
                                  </p:stCondLst>
                                  <p:childTnLst>
                                    <p:set>
                                      <p:cBhvr>
                                        <p:cTn id="29" dur="1" fill="hold">
                                          <p:stCondLst>
                                            <p:cond delay="0"/>
                                          </p:stCondLst>
                                        </p:cTn>
                                        <p:tgtEl>
                                          <p:spTgt spid="30"/>
                                        </p:tgtEl>
                                        <p:attrNameLst>
                                          <p:attrName>style.visibility</p:attrName>
                                        </p:attrNameLst>
                                      </p:cBhvr>
                                      <p:to>
                                        <p:strVal val="visible"/>
                                      </p:to>
                                    </p:set>
                                    <p:anim calcmode="lin" valueType="num">
                                      <p:cBhvr>
                                        <p:cTn id="30" dur="2000" fill="hold"/>
                                        <p:tgtEl>
                                          <p:spTgt spid="30"/>
                                        </p:tgtEl>
                                        <p:attrNameLst>
                                          <p:attrName>ppt_w</p:attrName>
                                        </p:attrNameLst>
                                      </p:cBhvr>
                                      <p:tavLst>
                                        <p:tav tm="0">
                                          <p:val>
                                            <p:strVal val="#ppt_w+.3"/>
                                          </p:val>
                                        </p:tav>
                                        <p:tav tm="100000">
                                          <p:val>
                                            <p:strVal val="#ppt_w"/>
                                          </p:val>
                                        </p:tav>
                                      </p:tavLst>
                                    </p:anim>
                                    <p:anim calcmode="lin" valueType="num">
                                      <p:cBhvr>
                                        <p:cTn id="31" dur="2000" fill="hold"/>
                                        <p:tgtEl>
                                          <p:spTgt spid="30"/>
                                        </p:tgtEl>
                                        <p:attrNameLst>
                                          <p:attrName>ppt_h</p:attrName>
                                        </p:attrNameLst>
                                      </p:cBhvr>
                                      <p:tavLst>
                                        <p:tav tm="0">
                                          <p:val>
                                            <p:strVal val="#ppt_h"/>
                                          </p:val>
                                        </p:tav>
                                        <p:tav tm="100000">
                                          <p:val>
                                            <p:strVal val="#ppt_h"/>
                                          </p:val>
                                        </p:tav>
                                      </p:tavLst>
                                    </p:anim>
                                    <p:animEffect transition="in" filter="fade">
                                      <p:cBhvr>
                                        <p:cTn id="32" dur="2000"/>
                                        <p:tgtEl>
                                          <p:spTgt spid="30"/>
                                        </p:tgtEl>
                                      </p:cBhvr>
                                    </p:animEffect>
                                  </p:childTnLst>
                                </p:cTn>
                              </p:par>
                            </p:childTnLst>
                          </p:cTn>
                        </p:par>
                        <p:par>
                          <p:cTn id="33" fill="hold">
                            <p:stCondLst>
                              <p:cond delay="31000"/>
                            </p:stCondLst>
                            <p:childTnLst>
                              <p:par>
                                <p:cTn id="34" presetID="17" presetClass="entr" presetSubtype="10" repeatCount="3000" fill="hold" grpId="0" nodeType="afterEffect">
                                  <p:stCondLst>
                                    <p:cond delay="1000"/>
                                  </p:stCondLst>
                                  <p:childTnLst>
                                    <p:set>
                                      <p:cBhvr>
                                        <p:cTn id="35" dur="1" fill="hold">
                                          <p:stCondLst>
                                            <p:cond delay="0"/>
                                          </p:stCondLst>
                                        </p:cTn>
                                        <p:tgtEl>
                                          <p:spTgt spid="31"/>
                                        </p:tgtEl>
                                        <p:attrNameLst>
                                          <p:attrName>style.visibility</p:attrName>
                                        </p:attrNameLst>
                                      </p:cBhvr>
                                      <p:to>
                                        <p:strVal val="visible"/>
                                      </p:to>
                                    </p:set>
                                    <p:anim calcmode="lin" valueType="num">
                                      <p:cBhvr>
                                        <p:cTn id="36" dur="2000" fill="hold"/>
                                        <p:tgtEl>
                                          <p:spTgt spid="31"/>
                                        </p:tgtEl>
                                        <p:attrNameLst>
                                          <p:attrName>ppt_w</p:attrName>
                                        </p:attrNameLst>
                                      </p:cBhvr>
                                      <p:tavLst>
                                        <p:tav tm="0">
                                          <p:val>
                                            <p:fltVal val="0"/>
                                          </p:val>
                                        </p:tav>
                                        <p:tav tm="100000">
                                          <p:val>
                                            <p:strVal val="#ppt_w"/>
                                          </p:val>
                                        </p:tav>
                                      </p:tavLst>
                                    </p:anim>
                                    <p:anim calcmode="lin" valueType="num">
                                      <p:cBhvr>
                                        <p:cTn id="37" dur="2000" fill="hold"/>
                                        <p:tgtEl>
                                          <p:spTgt spid="31"/>
                                        </p:tgtEl>
                                        <p:attrNameLst>
                                          <p:attrName>ppt_h</p:attrName>
                                        </p:attrNameLst>
                                      </p:cBhvr>
                                      <p:tavLst>
                                        <p:tav tm="0">
                                          <p:val>
                                            <p:strVal val="#ppt_h"/>
                                          </p:val>
                                        </p:tav>
                                        <p:tav tm="100000">
                                          <p:val>
                                            <p:strVal val="#ppt_h"/>
                                          </p:val>
                                        </p:tav>
                                      </p:tavLst>
                                    </p:anim>
                                  </p:childTnLst>
                                </p:cTn>
                              </p:par>
                            </p:childTnLst>
                          </p:cTn>
                        </p:par>
                        <p:par>
                          <p:cTn id="38" fill="hold">
                            <p:stCondLst>
                              <p:cond delay="38000"/>
                            </p:stCondLst>
                            <p:childTnLst>
                              <p:par>
                                <p:cTn id="39" presetID="43" presetClass="entr" presetSubtype="0" repeatCount="3000" fill="hold" grpId="0" nodeType="afterEffect">
                                  <p:stCondLst>
                                    <p:cond delay="100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
                                        <p:tgtEl>
                                          <p:spTgt spid="27"/>
                                        </p:tgtEl>
                                      </p:cBhvr>
                                    </p:animEffect>
                                    <p:anim calcmode="lin" valueType="num">
                                      <p:cBhvr>
                                        <p:cTn id="42" dur="800" fill="hold"/>
                                        <p:tgtEl>
                                          <p:spTgt spid="27"/>
                                        </p:tgtEl>
                                        <p:attrNameLst>
                                          <p:attrName>ppt_x</p:attrName>
                                        </p:attrNameLst>
                                      </p:cBhvr>
                                      <p:tavLst>
                                        <p:tav tm="0">
                                          <p:val>
                                            <p:strVal val="#ppt_x"/>
                                          </p:val>
                                        </p:tav>
                                        <p:tav tm="100000">
                                          <p:val>
                                            <p:strVal val="#ppt_x"/>
                                          </p:val>
                                        </p:tav>
                                      </p:tavLst>
                                    </p:anim>
                                    <p:anim calcmode="lin" valueType="num">
                                      <p:cBhvr>
                                        <p:cTn id="43" dur="800" fill="hold"/>
                                        <p:tgtEl>
                                          <p:spTgt spid="27"/>
                                        </p:tgtEl>
                                        <p:attrNameLst>
                                          <p:attrName>ppt_y</p:attrName>
                                        </p:attrNameLst>
                                      </p:cBhvr>
                                      <p:tavLst>
                                        <p:tav tm="0">
                                          <p:val>
                                            <p:strVal val="#ppt_y+0.31"/>
                                          </p:val>
                                        </p:tav>
                                        <p:tav tm="100000">
                                          <p:val>
                                            <p:strVal val="#ppt_y+0.31"/>
                                          </p:val>
                                        </p:tav>
                                      </p:tavLst>
                                    </p:anim>
                                    <p:anim calcmode="lin" valueType="num">
                                      <p:cBhvr>
                                        <p:cTn id="44" dur="1200" decel="50000" fill="hold">
                                          <p:stCondLst>
                                            <p:cond delay="800"/>
                                          </p:stCondLst>
                                        </p:cTn>
                                        <p:tgtEl>
                                          <p:spTgt spid="2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1200" decel="50000" fill="hold">
                                          <p:stCondLst>
                                            <p:cond delay="800"/>
                                          </p:stCondLst>
                                        </p:cTn>
                                        <p:tgtEl>
                                          <p:spTgt spid="2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6" fill="hold">
                            <p:stCondLst>
                              <p:cond delay="45000"/>
                            </p:stCondLst>
                            <p:childTnLst>
                              <p:par>
                                <p:cTn id="47" presetID="31" presetClass="entr" presetSubtype="0" repeatCount="3000" fill="hold" grpId="0" nodeType="afterEffect">
                                  <p:stCondLst>
                                    <p:cond delay="1000"/>
                                  </p:stCondLst>
                                  <p:childTnLst>
                                    <p:set>
                                      <p:cBhvr>
                                        <p:cTn id="48" dur="1" fill="hold">
                                          <p:stCondLst>
                                            <p:cond delay="0"/>
                                          </p:stCondLst>
                                        </p:cTn>
                                        <p:tgtEl>
                                          <p:spTgt spid="28"/>
                                        </p:tgtEl>
                                        <p:attrNameLst>
                                          <p:attrName>style.visibility</p:attrName>
                                        </p:attrNameLst>
                                      </p:cBhvr>
                                      <p:to>
                                        <p:strVal val="visible"/>
                                      </p:to>
                                    </p:set>
                                    <p:anim calcmode="lin" valueType="num">
                                      <p:cBhvr>
                                        <p:cTn id="49" dur="2000" fill="hold"/>
                                        <p:tgtEl>
                                          <p:spTgt spid="28"/>
                                        </p:tgtEl>
                                        <p:attrNameLst>
                                          <p:attrName>ppt_w</p:attrName>
                                        </p:attrNameLst>
                                      </p:cBhvr>
                                      <p:tavLst>
                                        <p:tav tm="0">
                                          <p:val>
                                            <p:fltVal val="0"/>
                                          </p:val>
                                        </p:tav>
                                        <p:tav tm="100000">
                                          <p:val>
                                            <p:strVal val="#ppt_w"/>
                                          </p:val>
                                        </p:tav>
                                      </p:tavLst>
                                    </p:anim>
                                    <p:anim calcmode="lin" valueType="num">
                                      <p:cBhvr>
                                        <p:cTn id="50" dur="2000" fill="hold"/>
                                        <p:tgtEl>
                                          <p:spTgt spid="28"/>
                                        </p:tgtEl>
                                        <p:attrNameLst>
                                          <p:attrName>ppt_h</p:attrName>
                                        </p:attrNameLst>
                                      </p:cBhvr>
                                      <p:tavLst>
                                        <p:tav tm="0">
                                          <p:val>
                                            <p:fltVal val="0"/>
                                          </p:val>
                                        </p:tav>
                                        <p:tav tm="100000">
                                          <p:val>
                                            <p:strVal val="#ppt_h"/>
                                          </p:val>
                                        </p:tav>
                                      </p:tavLst>
                                    </p:anim>
                                    <p:anim calcmode="lin" valueType="num">
                                      <p:cBhvr>
                                        <p:cTn id="51" dur="2000" fill="hold"/>
                                        <p:tgtEl>
                                          <p:spTgt spid="28"/>
                                        </p:tgtEl>
                                        <p:attrNameLst>
                                          <p:attrName>style.rotation</p:attrName>
                                        </p:attrNameLst>
                                      </p:cBhvr>
                                      <p:tavLst>
                                        <p:tav tm="0">
                                          <p:val>
                                            <p:fltVal val="90"/>
                                          </p:val>
                                        </p:tav>
                                        <p:tav tm="100000">
                                          <p:val>
                                            <p:fltVal val="0"/>
                                          </p:val>
                                        </p:tav>
                                      </p:tavLst>
                                    </p:anim>
                                    <p:animEffect transition="in" filter="fade">
                                      <p:cBhvr>
                                        <p:cTn id="52" dur="2000"/>
                                        <p:tgtEl>
                                          <p:spTgt spid="28"/>
                                        </p:tgtEl>
                                      </p:cBhvr>
                                    </p:animEffect>
                                  </p:childTnLst>
                                </p:cTn>
                              </p:par>
                            </p:childTnLst>
                          </p:cTn>
                        </p:par>
                        <p:par>
                          <p:cTn id="53" fill="hold">
                            <p:stCondLst>
                              <p:cond delay="52000"/>
                            </p:stCondLst>
                            <p:childTnLst>
                              <p:par>
                                <p:cTn id="54" presetID="49" presetClass="entr" presetSubtype="0" repeatCount="3000" decel="100000" fill="hold" grpId="0" nodeType="afterEffect">
                                  <p:stCondLst>
                                    <p:cond delay="1000"/>
                                  </p:stCondLst>
                                  <p:childTnLst>
                                    <p:set>
                                      <p:cBhvr>
                                        <p:cTn id="55" dur="1" fill="hold">
                                          <p:stCondLst>
                                            <p:cond delay="0"/>
                                          </p:stCondLst>
                                        </p:cTn>
                                        <p:tgtEl>
                                          <p:spTgt spid="29"/>
                                        </p:tgtEl>
                                        <p:attrNameLst>
                                          <p:attrName>style.visibility</p:attrName>
                                        </p:attrNameLst>
                                      </p:cBhvr>
                                      <p:to>
                                        <p:strVal val="visible"/>
                                      </p:to>
                                    </p:set>
                                    <p:anim calcmode="lin" valueType="num">
                                      <p:cBhvr>
                                        <p:cTn id="56" dur="2000" fill="hold"/>
                                        <p:tgtEl>
                                          <p:spTgt spid="29"/>
                                        </p:tgtEl>
                                        <p:attrNameLst>
                                          <p:attrName>ppt_w</p:attrName>
                                        </p:attrNameLst>
                                      </p:cBhvr>
                                      <p:tavLst>
                                        <p:tav tm="0">
                                          <p:val>
                                            <p:fltVal val="0"/>
                                          </p:val>
                                        </p:tav>
                                        <p:tav tm="100000">
                                          <p:val>
                                            <p:strVal val="#ppt_w"/>
                                          </p:val>
                                        </p:tav>
                                      </p:tavLst>
                                    </p:anim>
                                    <p:anim calcmode="lin" valueType="num">
                                      <p:cBhvr>
                                        <p:cTn id="57" dur="2000" fill="hold"/>
                                        <p:tgtEl>
                                          <p:spTgt spid="29"/>
                                        </p:tgtEl>
                                        <p:attrNameLst>
                                          <p:attrName>ppt_h</p:attrName>
                                        </p:attrNameLst>
                                      </p:cBhvr>
                                      <p:tavLst>
                                        <p:tav tm="0">
                                          <p:val>
                                            <p:fltVal val="0"/>
                                          </p:val>
                                        </p:tav>
                                        <p:tav tm="100000">
                                          <p:val>
                                            <p:strVal val="#ppt_h"/>
                                          </p:val>
                                        </p:tav>
                                      </p:tavLst>
                                    </p:anim>
                                    <p:anim calcmode="lin" valueType="num">
                                      <p:cBhvr>
                                        <p:cTn id="58" dur="2000" fill="hold"/>
                                        <p:tgtEl>
                                          <p:spTgt spid="29"/>
                                        </p:tgtEl>
                                        <p:attrNameLst>
                                          <p:attrName>style.rotation</p:attrName>
                                        </p:attrNameLst>
                                      </p:cBhvr>
                                      <p:tavLst>
                                        <p:tav tm="0">
                                          <p:val>
                                            <p:fltVal val="360"/>
                                          </p:val>
                                        </p:tav>
                                        <p:tav tm="100000">
                                          <p:val>
                                            <p:fltVal val="0"/>
                                          </p:val>
                                        </p:tav>
                                      </p:tavLst>
                                    </p:anim>
                                    <p:animEffect transition="in" filter="fade">
                                      <p:cBhvr>
                                        <p:cTn id="59" dur="2000"/>
                                        <p:tgtEl>
                                          <p:spTgt spid="29"/>
                                        </p:tgtEl>
                                      </p:cBhvr>
                                    </p:animEffect>
                                  </p:childTnLst>
                                </p:cTn>
                              </p:par>
                            </p:childTnLst>
                          </p:cTn>
                        </p:par>
                        <p:par>
                          <p:cTn id="60" fill="hold">
                            <p:stCondLst>
                              <p:cond delay="59000"/>
                            </p:stCondLst>
                            <p:childTnLst>
                              <p:par>
                                <p:cTn id="61" presetID="23" presetClass="entr" presetSubtype="16" repeatCount="3000" fill="hold" grpId="1" nodeType="afterEffect">
                                  <p:stCondLst>
                                    <p:cond delay="1000"/>
                                  </p:stCondLst>
                                  <p:childTnLst>
                                    <p:set>
                                      <p:cBhvr>
                                        <p:cTn id="62" dur="1" fill="hold">
                                          <p:stCondLst>
                                            <p:cond delay="0"/>
                                          </p:stCondLst>
                                        </p:cTn>
                                        <p:tgtEl>
                                          <p:spTgt spid="32"/>
                                        </p:tgtEl>
                                        <p:attrNameLst>
                                          <p:attrName>style.visibility</p:attrName>
                                        </p:attrNameLst>
                                      </p:cBhvr>
                                      <p:to>
                                        <p:strVal val="visible"/>
                                      </p:to>
                                    </p:set>
                                    <p:anim calcmode="lin" valueType="num">
                                      <p:cBhvr>
                                        <p:cTn id="63" dur="2000" fill="hold"/>
                                        <p:tgtEl>
                                          <p:spTgt spid="32"/>
                                        </p:tgtEl>
                                        <p:attrNameLst>
                                          <p:attrName>ppt_w</p:attrName>
                                        </p:attrNameLst>
                                      </p:cBhvr>
                                      <p:tavLst>
                                        <p:tav tm="0">
                                          <p:val>
                                            <p:fltVal val="0"/>
                                          </p:val>
                                        </p:tav>
                                        <p:tav tm="100000">
                                          <p:val>
                                            <p:strVal val="#ppt_w"/>
                                          </p:val>
                                        </p:tav>
                                      </p:tavLst>
                                    </p:anim>
                                    <p:anim calcmode="lin" valueType="num">
                                      <p:cBhvr>
                                        <p:cTn id="64" dur="2000" fill="hold"/>
                                        <p:tgtEl>
                                          <p:spTgt spid="32"/>
                                        </p:tgtEl>
                                        <p:attrNameLst>
                                          <p:attrName>ppt_h</p:attrName>
                                        </p:attrNameLst>
                                      </p:cBhvr>
                                      <p:tavLst>
                                        <p:tav tm="0">
                                          <p:val>
                                            <p:fltVal val="0"/>
                                          </p:val>
                                        </p:tav>
                                        <p:tav tm="100000">
                                          <p:val>
                                            <p:strVal val="#ppt_h"/>
                                          </p:val>
                                        </p:tav>
                                      </p:tavLst>
                                    </p:anim>
                                  </p:childTnLst>
                                </p:cTn>
                              </p:par>
                            </p:childTnLst>
                          </p:cTn>
                        </p:par>
                        <p:par>
                          <p:cTn id="65" fill="hold">
                            <p:stCondLst>
                              <p:cond delay="66000"/>
                            </p:stCondLst>
                            <p:childTnLst>
                              <p:par>
                                <p:cTn id="66" presetID="20" presetClass="entr" presetSubtype="0" fill="hold" grpId="0" nodeType="afterEffect">
                                  <p:stCondLst>
                                    <p:cond delay="1000"/>
                                  </p:stCondLst>
                                  <p:childTnLst>
                                    <p:set>
                                      <p:cBhvr>
                                        <p:cTn id="67" dur="1" fill="hold">
                                          <p:stCondLst>
                                            <p:cond delay="0"/>
                                          </p:stCondLst>
                                        </p:cTn>
                                        <p:tgtEl>
                                          <p:spTgt spid="34"/>
                                        </p:tgtEl>
                                        <p:attrNameLst>
                                          <p:attrName>style.visibility</p:attrName>
                                        </p:attrNameLst>
                                      </p:cBhvr>
                                      <p:to>
                                        <p:strVal val="visible"/>
                                      </p:to>
                                    </p:set>
                                    <p:animEffect transition="in" filter="wedge">
                                      <p:cBhvr>
                                        <p:cTn id="68" dur="2000"/>
                                        <p:tgtEl>
                                          <p:spTgt spid="34"/>
                                        </p:tgtEl>
                                      </p:cBhvr>
                                    </p:animEffect>
                                  </p:childTnLst>
                                </p:cTn>
                              </p:par>
                            </p:childTnLst>
                          </p:cTn>
                        </p:par>
                        <p:par>
                          <p:cTn id="69" fill="hold">
                            <p:stCondLst>
                              <p:cond delay="69000"/>
                            </p:stCondLst>
                            <p:childTnLst>
                              <p:par>
                                <p:cTn id="70" presetID="28" presetClass="entr" presetSubtype="0" repeatCount="3000" fill="hold" grpId="0" nodeType="afterEffect">
                                  <p:stCondLst>
                                    <p:cond delay="1000"/>
                                  </p:stCondLst>
                                  <p:childTnLst>
                                    <p:set>
                                      <p:cBhvr>
                                        <p:cTn id="71" dur="1" fill="hold">
                                          <p:stCondLst>
                                            <p:cond delay="0"/>
                                          </p:stCondLst>
                                        </p:cTn>
                                        <p:tgtEl>
                                          <p:spTgt spid="35"/>
                                        </p:tgtEl>
                                        <p:attrNameLst>
                                          <p:attrName>style.visibility</p:attrName>
                                        </p:attrNameLst>
                                      </p:cBhvr>
                                      <p:to>
                                        <p:strVal val="visible"/>
                                      </p:to>
                                    </p:set>
                                    <p:anim calcmode="lin" valueType="num">
                                      <p:cBhvr>
                                        <p:cTn id="72" dur="2000" fill="hold"/>
                                        <p:tgtEl>
                                          <p:spTgt spid="35"/>
                                        </p:tgtEl>
                                        <p:attrNameLst>
                                          <p:attrName>ppt_x</p:attrName>
                                        </p:attrNameLst>
                                      </p:cBhvr>
                                      <p:tavLst>
                                        <p:tav tm="0">
                                          <p:val>
                                            <p:strVal val="#ppt_x"/>
                                          </p:val>
                                        </p:tav>
                                        <p:tav tm="100000">
                                          <p:val>
                                            <p:strVal val="#ppt_x"/>
                                          </p:val>
                                        </p:tav>
                                      </p:tavLst>
                                    </p:anim>
                                    <p:anim calcmode="lin" valueType="num">
                                      <p:cBhvr>
                                        <p:cTn id="73" dur="2000" fill="hold"/>
                                        <p:tgtEl>
                                          <p:spTgt spid="35"/>
                                        </p:tgtEl>
                                        <p:attrNameLst>
                                          <p:attrName>ppt_y</p:attrName>
                                        </p:attrNameLst>
                                      </p:cBhvr>
                                      <p:tavLst>
                                        <p:tav tm="0">
                                          <p:val>
                                            <p:strVal val="#ppt_y+1"/>
                                          </p:val>
                                        </p:tav>
                                        <p:tav tm="100000">
                                          <p:val>
                                            <p:strVal val="#ppt_y-1"/>
                                          </p:val>
                                        </p:tav>
                                      </p:tavLst>
                                    </p:anim>
                                  </p:childTnLst>
                                </p:cTn>
                              </p:par>
                            </p:childTnLst>
                          </p:cTn>
                        </p:par>
                        <p:par>
                          <p:cTn id="74" fill="hold">
                            <p:stCondLst>
                              <p:cond delay="76000"/>
                            </p:stCondLst>
                            <p:childTnLst>
                              <p:par>
                                <p:cTn id="75" presetID="25" presetClass="entr" presetSubtype="0" repeatCount="3000" fill="hold" grpId="0" nodeType="afterEffect">
                                  <p:stCondLst>
                                    <p:cond delay="1000"/>
                                  </p:stCondLst>
                                  <p:childTnLst>
                                    <p:set>
                                      <p:cBhvr>
                                        <p:cTn id="76" dur="1" fill="hold">
                                          <p:stCondLst>
                                            <p:cond delay="0"/>
                                          </p:stCondLst>
                                        </p:cTn>
                                        <p:tgtEl>
                                          <p:spTgt spid="36"/>
                                        </p:tgtEl>
                                        <p:attrNameLst>
                                          <p:attrName>style.visibility</p:attrName>
                                        </p:attrNameLst>
                                      </p:cBhvr>
                                      <p:to>
                                        <p:strVal val="visible"/>
                                      </p:to>
                                    </p:set>
                                    <p:anim calcmode="lin" valueType="num">
                                      <p:cBhvr>
                                        <p:cTn id="77" dur="10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78" dur="10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79" dur="1000" accel="50000" fill="hold">
                                          <p:stCondLst>
                                            <p:cond delay="1000"/>
                                          </p:stCondLst>
                                        </p:cTn>
                                        <p:tgtEl>
                                          <p:spTgt spid="36"/>
                                        </p:tgtEl>
                                        <p:attrNameLst>
                                          <p:attrName>ppt_w</p:attrName>
                                        </p:attrNameLst>
                                      </p:cBhvr>
                                      <p:tavLst>
                                        <p:tav tm="0">
                                          <p:val>
                                            <p:strVal val="#ppt_w*.05"/>
                                          </p:val>
                                        </p:tav>
                                        <p:tav tm="100000">
                                          <p:val>
                                            <p:strVal val="#ppt_w"/>
                                          </p:val>
                                        </p:tav>
                                      </p:tavLst>
                                    </p:anim>
                                    <p:anim calcmode="lin" valueType="num">
                                      <p:cBhvr>
                                        <p:cTn id="80" dur="2000" fill="hold"/>
                                        <p:tgtEl>
                                          <p:spTgt spid="36"/>
                                        </p:tgtEl>
                                        <p:attrNameLst>
                                          <p:attrName>ppt_h</p:attrName>
                                        </p:attrNameLst>
                                      </p:cBhvr>
                                      <p:tavLst>
                                        <p:tav tm="0">
                                          <p:val>
                                            <p:strVal val="#ppt_h"/>
                                          </p:val>
                                        </p:tav>
                                        <p:tav tm="100000">
                                          <p:val>
                                            <p:strVal val="#ppt_h"/>
                                          </p:val>
                                        </p:tav>
                                      </p:tavLst>
                                    </p:anim>
                                    <p:anim calcmode="lin" valueType="num">
                                      <p:cBhvr>
                                        <p:cTn id="81" dur="10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82" dur="10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83" dur="1000" accel="50000" fill="hold">
                                          <p:stCondLst>
                                            <p:cond delay="1000"/>
                                          </p:stCondLst>
                                        </p:cTn>
                                        <p:tgtEl>
                                          <p:spTgt spid="36"/>
                                        </p:tgtEl>
                                        <p:attrNameLst>
                                          <p:attrName>ppt_y</p:attrName>
                                        </p:attrNameLst>
                                      </p:cBhvr>
                                      <p:tavLst>
                                        <p:tav tm="0">
                                          <p:val>
                                            <p:strVal val="#ppt_y+.1"/>
                                          </p:val>
                                        </p:tav>
                                        <p:tav tm="100000">
                                          <p:val>
                                            <p:strVal val="#ppt_y"/>
                                          </p:val>
                                        </p:tav>
                                      </p:tavLst>
                                    </p:anim>
                                    <p:animEffect transition="in" filter="fade">
                                      <p:cBhvr>
                                        <p:cTn id="84" dur="2000" decel="50000">
                                          <p:stCondLst>
                                            <p:cond delay="0"/>
                                          </p:stCondLst>
                                        </p:cTn>
                                        <p:tgtEl>
                                          <p:spTgt spid="36"/>
                                        </p:tgtEl>
                                      </p:cBhvr>
                                    </p:animEffect>
                                  </p:childTnLst>
                                </p:cTn>
                              </p:par>
                            </p:childTnLst>
                          </p:cTn>
                        </p:par>
                        <p:par>
                          <p:cTn id="85" fill="hold">
                            <p:stCondLst>
                              <p:cond delay="83000"/>
                            </p:stCondLst>
                            <p:childTnLst>
                              <p:par>
                                <p:cTn id="86" presetID="19" presetClass="entr" presetSubtype="10" repeatCount="3000" fill="hold" grpId="0" nodeType="afterEffect">
                                  <p:stCondLst>
                                    <p:cond delay="1000"/>
                                  </p:stCondLst>
                                  <p:childTnLst>
                                    <p:set>
                                      <p:cBhvr>
                                        <p:cTn id="87" dur="1" fill="hold">
                                          <p:stCondLst>
                                            <p:cond delay="0"/>
                                          </p:stCondLst>
                                        </p:cTn>
                                        <p:tgtEl>
                                          <p:spTgt spid="37"/>
                                        </p:tgtEl>
                                        <p:attrNameLst>
                                          <p:attrName>style.visibility</p:attrName>
                                        </p:attrNameLst>
                                      </p:cBhvr>
                                      <p:to>
                                        <p:strVal val="visible"/>
                                      </p:to>
                                    </p:set>
                                    <p:anim calcmode="lin" valueType="num">
                                      <p:cBhvr>
                                        <p:cTn id="88" dur="2000" fill="hold"/>
                                        <p:tgtEl>
                                          <p:spTgt spid="37"/>
                                        </p:tgtEl>
                                        <p:attrNameLst>
                                          <p:attrName>ppt_w</p:attrName>
                                        </p:attrNameLst>
                                      </p:cBhvr>
                                      <p:tavLst>
                                        <p:tav tm="0" fmla="#ppt_w*sin(2.5*pi*$)">
                                          <p:val>
                                            <p:fltVal val="0"/>
                                          </p:val>
                                        </p:tav>
                                        <p:tav tm="100000">
                                          <p:val>
                                            <p:fltVal val="1"/>
                                          </p:val>
                                        </p:tav>
                                      </p:tavLst>
                                    </p:anim>
                                    <p:anim calcmode="lin" valueType="num">
                                      <p:cBhvr>
                                        <p:cTn id="89" dur="2000" fill="hold"/>
                                        <p:tgtEl>
                                          <p:spTgt spid="37"/>
                                        </p:tgtEl>
                                        <p:attrNameLst>
                                          <p:attrName>ppt_h</p:attrName>
                                        </p:attrNameLst>
                                      </p:cBhvr>
                                      <p:tavLst>
                                        <p:tav tm="0">
                                          <p:val>
                                            <p:strVal val="#ppt_h"/>
                                          </p:val>
                                        </p:tav>
                                        <p:tav tm="100000">
                                          <p:val>
                                            <p:strVal val="#ppt_h"/>
                                          </p:val>
                                        </p:tav>
                                      </p:tavLst>
                                    </p:anim>
                                  </p:childTnLst>
                                </p:cTn>
                              </p:par>
                            </p:childTnLst>
                          </p:cTn>
                        </p:par>
                        <p:par>
                          <p:cTn id="90" fill="hold">
                            <p:stCondLst>
                              <p:cond delay="97000"/>
                            </p:stCondLst>
                            <p:childTnLst>
                              <p:par>
                                <p:cTn id="91" presetID="41" presetClass="entr" presetSubtype="0" repeatCount="3000" fill="hold" grpId="0" nodeType="afterEffect">
                                  <p:stCondLst>
                                    <p:cond delay="1000"/>
                                  </p:stCondLst>
                                  <p:childTnLst>
                                    <p:set>
                                      <p:cBhvr>
                                        <p:cTn id="92" dur="1" fill="hold">
                                          <p:stCondLst>
                                            <p:cond delay="0"/>
                                          </p:stCondLst>
                                        </p:cTn>
                                        <p:tgtEl>
                                          <p:spTgt spid="39"/>
                                        </p:tgtEl>
                                        <p:attrNameLst>
                                          <p:attrName>style.visibility</p:attrName>
                                        </p:attrNameLst>
                                      </p:cBhvr>
                                      <p:to>
                                        <p:strVal val="visible"/>
                                      </p:to>
                                    </p:set>
                                    <p:anim calcmode="lin" valueType="num">
                                      <p:cBhvr>
                                        <p:cTn id="93" dur="20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94" dur="2000" fill="hold"/>
                                        <p:tgtEl>
                                          <p:spTgt spid="39"/>
                                        </p:tgtEl>
                                        <p:attrNameLst>
                                          <p:attrName>ppt_y</p:attrName>
                                        </p:attrNameLst>
                                      </p:cBhvr>
                                      <p:tavLst>
                                        <p:tav tm="0">
                                          <p:val>
                                            <p:strVal val="#ppt_y"/>
                                          </p:val>
                                        </p:tav>
                                        <p:tav tm="100000">
                                          <p:val>
                                            <p:strVal val="#ppt_y"/>
                                          </p:val>
                                        </p:tav>
                                      </p:tavLst>
                                    </p:anim>
                                    <p:anim calcmode="lin" valueType="num">
                                      <p:cBhvr>
                                        <p:cTn id="95" dur="20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96" dur="20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97" dur="2000" tmFilter="0,0; .5, 1; 1, 1"/>
                                        <p:tgtEl>
                                          <p:spTgt spid="39"/>
                                        </p:tgtEl>
                                      </p:cBhvr>
                                    </p:animEffect>
                                  </p:childTnLst>
                                </p:cTn>
                              </p:par>
                            </p:childTnLst>
                          </p:cTn>
                        </p:par>
                        <p:par>
                          <p:cTn id="98" fill="hold">
                            <p:stCondLst>
                              <p:cond delay="104000"/>
                            </p:stCondLst>
                            <p:childTnLst>
                              <p:par>
                                <p:cTn id="99" presetID="52" presetClass="entr" presetSubtype="0" repeatCount="3000" fill="hold" grpId="0" nodeType="afterEffect">
                                  <p:stCondLst>
                                    <p:cond delay="1000"/>
                                  </p:stCondLst>
                                  <p:childTnLst>
                                    <p:set>
                                      <p:cBhvr>
                                        <p:cTn id="100" dur="1" fill="hold">
                                          <p:stCondLst>
                                            <p:cond delay="0"/>
                                          </p:stCondLst>
                                        </p:cTn>
                                        <p:tgtEl>
                                          <p:spTgt spid="40"/>
                                        </p:tgtEl>
                                        <p:attrNameLst>
                                          <p:attrName>style.visibility</p:attrName>
                                        </p:attrNameLst>
                                      </p:cBhvr>
                                      <p:to>
                                        <p:strVal val="visible"/>
                                      </p:to>
                                    </p:set>
                                    <p:animScale>
                                      <p:cBhvr>
                                        <p:cTn id="101" dur="2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2" dur="2000" decel="50000" fill="hold">
                                          <p:stCondLst>
                                            <p:cond delay="0"/>
                                          </p:stCondLst>
                                        </p:cTn>
                                        <p:tgtEl>
                                          <p:spTgt spid="40"/>
                                        </p:tgtEl>
                                        <p:attrNameLst>
                                          <p:attrName>ppt_x</p:attrName>
                                          <p:attrName>ppt_y</p:attrName>
                                        </p:attrNameLst>
                                      </p:cBhvr>
                                    </p:animMotion>
                                    <p:animEffect transition="in" filter="fade">
                                      <p:cBhvr>
                                        <p:cTn id="103" dur="2000"/>
                                        <p:tgtEl>
                                          <p:spTgt spid="40"/>
                                        </p:tgtEl>
                                      </p:cBhvr>
                                    </p:animEffect>
                                  </p:childTnLst>
                                </p:cTn>
                              </p:par>
                            </p:childTnLst>
                          </p:cTn>
                        </p:par>
                        <p:par>
                          <p:cTn id="104" fill="hold">
                            <p:stCondLst>
                              <p:cond delay="111000"/>
                            </p:stCondLst>
                            <p:childTnLst>
                              <p:par>
                                <p:cTn id="105" presetID="30" presetClass="entr" presetSubtype="0" repeatCount="3000" fill="hold" grpId="0" nodeType="afterEffect">
                                  <p:stCondLst>
                                    <p:cond delay="100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580" decel="100000"/>
                                        <p:tgtEl>
                                          <p:spTgt spid="44"/>
                                        </p:tgtEl>
                                      </p:cBhvr>
                                    </p:animEffect>
                                    <p:anim calcmode="lin" valueType="num">
                                      <p:cBhvr>
                                        <p:cTn id="108" dur="1580" decel="100000" fill="hold"/>
                                        <p:tgtEl>
                                          <p:spTgt spid="44"/>
                                        </p:tgtEl>
                                        <p:attrNameLst>
                                          <p:attrName>style.rotation</p:attrName>
                                        </p:attrNameLst>
                                      </p:cBhvr>
                                      <p:tavLst>
                                        <p:tav tm="0">
                                          <p:val>
                                            <p:fltVal val="-90"/>
                                          </p:val>
                                        </p:tav>
                                        <p:tav tm="100000">
                                          <p:val>
                                            <p:fltVal val="0"/>
                                          </p:val>
                                        </p:tav>
                                      </p:tavLst>
                                    </p:anim>
                                    <p:anim calcmode="lin" valueType="num">
                                      <p:cBhvr>
                                        <p:cTn id="109" dur="1580" decel="100000" fill="hold"/>
                                        <p:tgtEl>
                                          <p:spTgt spid="44"/>
                                        </p:tgtEl>
                                        <p:attrNameLst>
                                          <p:attrName>ppt_x</p:attrName>
                                        </p:attrNameLst>
                                      </p:cBhvr>
                                      <p:tavLst>
                                        <p:tav tm="0">
                                          <p:val>
                                            <p:strVal val="#ppt_x+0.4"/>
                                          </p:val>
                                        </p:tav>
                                        <p:tav tm="100000">
                                          <p:val>
                                            <p:strVal val="#ppt_x-0.05"/>
                                          </p:val>
                                        </p:tav>
                                      </p:tavLst>
                                    </p:anim>
                                    <p:anim calcmode="lin" valueType="num">
                                      <p:cBhvr>
                                        <p:cTn id="110" dur="1580" decel="100000" fill="hold"/>
                                        <p:tgtEl>
                                          <p:spTgt spid="44"/>
                                        </p:tgtEl>
                                        <p:attrNameLst>
                                          <p:attrName>ppt_y</p:attrName>
                                        </p:attrNameLst>
                                      </p:cBhvr>
                                      <p:tavLst>
                                        <p:tav tm="0">
                                          <p:val>
                                            <p:strVal val="#ppt_y-0.4"/>
                                          </p:val>
                                        </p:tav>
                                        <p:tav tm="100000">
                                          <p:val>
                                            <p:strVal val="#ppt_y+0.1"/>
                                          </p:val>
                                        </p:tav>
                                      </p:tavLst>
                                    </p:anim>
                                    <p:anim calcmode="lin" valueType="num">
                                      <p:cBhvr>
                                        <p:cTn id="111" dur="2" accel="100000" fill="hold">
                                          <p:stCondLst>
                                            <p:cond delay="1999"/>
                                          </p:stCondLst>
                                        </p:cTn>
                                        <p:tgtEl>
                                          <p:spTgt spid="44"/>
                                        </p:tgtEl>
                                        <p:attrNameLst>
                                          <p:attrName>ppt_x</p:attrName>
                                        </p:attrNameLst>
                                      </p:cBhvr>
                                      <p:tavLst>
                                        <p:tav tm="0">
                                          <p:val>
                                            <p:strVal val="#ppt_x-0.05"/>
                                          </p:val>
                                        </p:tav>
                                        <p:tav tm="100000">
                                          <p:val>
                                            <p:strVal val="#ppt_x"/>
                                          </p:val>
                                        </p:tav>
                                      </p:tavLst>
                                    </p:anim>
                                    <p:anim calcmode="lin" valueType="num">
                                      <p:cBhvr>
                                        <p:cTn id="112" dur="2" accel="100000" fill="hold">
                                          <p:stCondLst>
                                            <p:cond delay="1999"/>
                                          </p:stCondLst>
                                        </p:cTn>
                                        <p:tgtEl>
                                          <p:spTgt spid="44"/>
                                        </p:tgtEl>
                                        <p:attrNameLst>
                                          <p:attrName>ppt_y</p:attrName>
                                        </p:attrNameLst>
                                      </p:cBhvr>
                                      <p:tavLst>
                                        <p:tav tm="0">
                                          <p:val>
                                            <p:strVal val="#ppt_y+0.1"/>
                                          </p:val>
                                        </p:tav>
                                        <p:tav tm="100000">
                                          <p:val>
                                            <p:strVal val="#ppt_y"/>
                                          </p:val>
                                        </p:tav>
                                      </p:tavLst>
                                    </p:anim>
                                  </p:childTnLst>
                                </p:cTn>
                              </p:par>
                            </p:childTnLst>
                          </p:cTn>
                        </p:par>
                        <p:par>
                          <p:cTn id="113" fill="hold">
                            <p:stCondLst>
                              <p:cond delay="118003"/>
                            </p:stCondLst>
                            <p:childTnLst>
                              <p:par>
                                <p:cTn id="114" presetID="56" presetClass="entr" presetSubtype="0" repeatCount="3000" fill="hold" grpId="0" nodeType="afterEffect">
                                  <p:stCondLst>
                                    <p:cond delay="1000"/>
                                  </p:stCondLst>
                                  <p:childTnLst>
                                    <p:set>
                                      <p:cBhvr>
                                        <p:cTn id="115" dur="1" fill="hold">
                                          <p:stCondLst>
                                            <p:cond delay="0"/>
                                          </p:stCondLst>
                                        </p:cTn>
                                        <p:tgtEl>
                                          <p:spTgt spid="41"/>
                                        </p:tgtEl>
                                        <p:attrNameLst>
                                          <p:attrName>style.visibility</p:attrName>
                                        </p:attrNameLst>
                                      </p:cBhvr>
                                      <p:to>
                                        <p:strVal val="visible"/>
                                      </p:to>
                                    </p:set>
                                    <p:anim by="(-#ppt_w*2)" calcmode="lin" valueType="num">
                                      <p:cBhvr rctx="PPT">
                                        <p:cTn id="116" dur="1000" autoRev="1" fill="hold">
                                          <p:stCondLst>
                                            <p:cond delay="0"/>
                                          </p:stCondLst>
                                        </p:cTn>
                                        <p:tgtEl>
                                          <p:spTgt spid="41"/>
                                        </p:tgtEl>
                                        <p:attrNameLst>
                                          <p:attrName>ppt_w</p:attrName>
                                        </p:attrNameLst>
                                      </p:cBhvr>
                                    </p:anim>
                                    <p:anim by="(#ppt_w*0.50)" calcmode="lin" valueType="num">
                                      <p:cBhvr>
                                        <p:cTn id="117" dur="1000" decel="50000" autoRev="1" fill="hold">
                                          <p:stCondLst>
                                            <p:cond delay="0"/>
                                          </p:stCondLst>
                                        </p:cTn>
                                        <p:tgtEl>
                                          <p:spTgt spid="41"/>
                                        </p:tgtEl>
                                        <p:attrNameLst>
                                          <p:attrName>ppt_x</p:attrName>
                                        </p:attrNameLst>
                                      </p:cBhvr>
                                    </p:anim>
                                    <p:anim from="(-#ppt_h/2)" to="(#ppt_y)" calcmode="lin" valueType="num">
                                      <p:cBhvr>
                                        <p:cTn id="118" dur="2000" fill="hold">
                                          <p:stCondLst>
                                            <p:cond delay="0"/>
                                          </p:stCondLst>
                                        </p:cTn>
                                        <p:tgtEl>
                                          <p:spTgt spid="41"/>
                                        </p:tgtEl>
                                        <p:attrNameLst>
                                          <p:attrName>ppt_y</p:attrName>
                                        </p:attrNameLst>
                                      </p:cBhvr>
                                    </p:anim>
                                    <p:animRot by="21600000">
                                      <p:cBhvr>
                                        <p:cTn id="119" dur="2000" fill="hold">
                                          <p:stCondLst>
                                            <p:cond delay="0"/>
                                          </p:stCondLst>
                                        </p:cTn>
                                        <p:tgtEl>
                                          <p:spTgt spid="41"/>
                                        </p:tgtEl>
                                        <p:attrNameLst>
                                          <p:attrName>r</p:attrName>
                                        </p:attrNameLst>
                                      </p:cBhvr>
                                    </p:animRot>
                                  </p:childTnLst>
                                </p:cTn>
                              </p:par>
                            </p:childTnLst>
                          </p:cTn>
                        </p:par>
                        <p:par>
                          <p:cTn id="120" fill="hold">
                            <p:stCondLst>
                              <p:cond delay="125003"/>
                            </p:stCondLst>
                            <p:childTnLst>
                              <p:par>
                                <p:cTn id="121" presetID="15" presetClass="entr" presetSubtype="0" repeatCount="3000" fill="hold" grpId="0" nodeType="afterEffect">
                                  <p:stCondLst>
                                    <p:cond delay="100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2000" fill="hold"/>
                                        <p:tgtEl>
                                          <p:spTgt spid="45"/>
                                        </p:tgtEl>
                                        <p:attrNameLst>
                                          <p:attrName>ppt_w</p:attrName>
                                        </p:attrNameLst>
                                      </p:cBhvr>
                                      <p:tavLst>
                                        <p:tav tm="0">
                                          <p:val>
                                            <p:fltVal val="0"/>
                                          </p:val>
                                        </p:tav>
                                        <p:tav tm="100000">
                                          <p:val>
                                            <p:strVal val="#ppt_w"/>
                                          </p:val>
                                        </p:tav>
                                      </p:tavLst>
                                    </p:anim>
                                    <p:anim calcmode="lin" valueType="num">
                                      <p:cBhvr>
                                        <p:cTn id="124" dur="2000" fill="hold"/>
                                        <p:tgtEl>
                                          <p:spTgt spid="45"/>
                                        </p:tgtEl>
                                        <p:attrNameLst>
                                          <p:attrName>ppt_h</p:attrName>
                                        </p:attrNameLst>
                                      </p:cBhvr>
                                      <p:tavLst>
                                        <p:tav tm="0">
                                          <p:val>
                                            <p:fltVal val="0"/>
                                          </p:val>
                                        </p:tav>
                                        <p:tav tm="100000">
                                          <p:val>
                                            <p:strVal val="#ppt_h"/>
                                          </p:val>
                                        </p:tav>
                                      </p:tavLst>
                                    </p:anim>
                                    <p:anim calcmode="lin" valueType="num">
                                      <p:cBhvr>
                                        <p:cTn id="125" dur="2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126" dur="2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127" fill="hold">
                            <p:stCondLst>
                              <p:cond delay="132003"/>
                            </p:stCondLst>
                            <p:childTnLst>
                              <p:par>
                                <p:cTn id="128" presetID="26" presetClass="entr" presetSubtype="0" repeatCount="3000" fill="hold" grpId="0" nodeType="afterEffect">
                                  <p:stCondLst>
                                    <p:cond delay="1000"/>
                                  </p:stCondLst>
                                  <p:childTnLst>
                                    <p:set>
                                      <p:cBhvr>
                                        <p:cTn id="129" dur="1" fill="hold">
                                          <p:stCondLst>
                                            <p:cond delay="0"/>
                                          </p:stCondLst>
                                        </p:cTn>
                                        <p:tgtEl>
                                          <p:spTgt spid="46"/>
                                        </p:tgtEl>
                                        <p:attrNameLst>
                                          <p:attrName>style.visibility</p:attrName>
                                        </p:attrNameLst>
                                      </p:cBhvr>
                                      <p:to>
                                        <p:strVal val="visible"/>
                                      </p:to>
                                    </p:set>
                                    <p:animEffect transition="in" filter="wipe(down)">
                                      <p:cBhvr>
                                        <p:cTn id="130" dur="570">
                                          <p:stCondLst>
                                            <p:cond delay="0"/>
                                          </p:stCondLst>
                                        </p:cTn>
                                        <p:tgtEl>
                                          <p:spTgt spid="46"/>
                                        </p:tgtEl>
                                      </p:cBhvr>
                                    </p:animEffect>
                                    <p:anim calcmode="lin" valueType="num">
                                      <p:cBhvr>
                                        <p:cTn id="131" dur="179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32" dur="653"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33" dur="653" tmFilter="0, 0; 0.125,0.2665; 0.25,0.4; 0.375,0.465; 0.5,0.5;  0.625,0.535; 0.75,0.6; 0.875,0.7335; 1,1">
                                          <p:stCondLst>
                                            <p:cond delay="653"/>
                                          </p:stCondLst>
                                        </p:cTn>
                                        <p:tgtEl>
                                          <p:spTgt spid="46"/>
                                        </p:tgtEl>
                                        <p:attrNameLst>
                                          <p:attrName>ppt_y</p:attrName>
                                        </p:attrNameLst>
                                      </p:cBhvr>
                                      <p:tavLst>
                                        <p:tav tm="0" fmla="#ppt_y-sin(pi*$)/9">
                                          <p:val>
                                            <p:fltVal val="0"/>
                                          </p:val>
                                        </p:tav>
                                        <p:tav tm="100000">
                                          <p:val>
                                            <p:fltVal val="1"/>
                                          </p:val>
                                        </p:tav>
                                      </p:tavLst>
                                    </p:anim>
                                    <p:anim calcmode="lin" valueType="num">
                                      <p:cBhvr>
                                        <p:cTn id="134" dur="2" tmFilter="0, 0; 0.125,0.2665; 0.25,0.4; 0.375,0.465; 0.5,0.5;  0.625,0.535; 0.75,0.6; 0.875,0.7335; 1,1">
                                          <p:stCondLst>
                                            <p:cond delay="1302"/>
                                          </p:stCondLst>
                                        </p:cTn>
                                        <p:tgtEl>
                                          <p:spTgt spid="46"/>
                                        </p:tgtEl>
                                        <p:attrNameLst>
                                          <p:attrName>ppt_y</p:attrName>
                                        </p:attrNameLst>
                                      </p:cBhvr>
                                      <p:tavLst>
                                        <p:tav tm="0" fmla="#ppt_y-sin(pi*$)/27">
                                          <p:val>
                                            <p:fltVal val="0"/>
                                          </p:val>
                                        </p:tav>
                                        <p:tav tm="100000">
                                          <p:val>
                                            <p:fltVal val="1"/>
                                          </p:val>
                                        </p:tav>
                                      </p:tavLst>
                                    </p:anim>
                                    <p:anim calcmode="lin" valueType="num">
                                      <p:cBhvr>
                                        <p:cTn id="135" dur="1" tmFilter="0, 0; 0.125,0.2665; 0.25,0.4; 0.375,0.465; 0.5,0.5;  0.625,0.535; 0.75,0.6; 0.875,0.7335; 1,1">
                                          <p:stCondLst>
                                            <p:cond delay="1999"/>
                                          </p:stCondLst>
                                        </p:cTn>
                                        <p:tgtEl>
                                          <p:spTgt spid="46"/>
                                        </p:tgtEl>
                                        <p:attrNameLst>
                                          <p:attrName>ppt_y</p:attrName>
                                        </p:attrNameLst>
                                      </p:cBhvr>
                                      <p:tavLst>
                                        <p:tav tm="0" fmla="#ppt_y-sin(pi*$)/81">
                                          <p:val>
                                            <p:fltVal val="0"/>
                                          </p:val>
                                        </p:tav>
                                        <p:tav tm="100000">
                                          <p:val>
                                            <p:fltVal val="1"/>
                                          </p:val>
                                        </p:tav>
                                      </p:tavLst>
                                    </p:anim>
                                    <p:animScale>
                                      <p:cBhvr>
                                        <p:cTn id="136" dur="1">
                                          <p:stCondLst>
                                            <p:cond delay="639"/>
                                          </p:stCondLst>
                                        </p:cTn>
                                        <p:tgtEl>
                                          <p:spTgt spid="46"/>
                                        </p:tgtEl>
                                      </p:cBhvr>
                                      <p:to x="100000" y="60000"/>
                                    </p:animScale>
                                    <p:animScale>
                                      <p:cBhvr>
                                        <p:cTn id="137" dur="1" decel="50000">
                                          <p:stCondLst>
                                            <p:cond delay="665"/>
                                          </p:stCondLst>
                                        </p:cTn>
                                        <p:tgtEl>
                                          <p:spTgt spid="46"/>
                                        </p:tgtEl>
                                      </p:cBhvr>
                                      <p:to x="100000" y="100000"/>
                                    </p:animScale>
                                    <p:animScale>
                                      <p:cBhvr>
                                        <p:cTn id="138" dur="1">
                                          <p:stCondLst>
                                            <p:cond delay="1290"/>
                                          </p:stCondLst>
                                        </p:cTn>
                                        <p:tgtEl>
                                          <p:spTgt spid="46"/>
                                        </p:tgtEl>
                                      </p:cBhvr>
                                      <p:to x="100000" y="80000"/>
                                    </p:animScale>
                                    <p:animScale>
                                      <p:cBhvr>
                                        <p:cTn id="139" dur="1" decel="50000">
                                          <p:stCondLst>
                                            <p:cond delay="1316"/>
                                          </p:stCondLst>
                                        </p:cTn>
                                        <p:tgtEl>
                                          <p:spTgt spid="46"/>
                                        </p:tgtEl>
                                      </p:cBhvr>
                                      <p:to x="100000" y="100000"/>
                                    </p:animScale>
                                    <p:animScale>
                                      <p:cBhvr>
                                        <p:cTn id="140" dur="1">
                                          <p:stCondLst>
                                            <p:cond delay="1999"/>
                                          </p:stCondLst>
                                        </p:cTn>
                                        <p:tgtEl>
                                          <p:spTgt spid="46"/>
                                        </p:tgtEl>
                                      </p:cBhvr>
                                      <p:to x="100000" y="90000"/>
                                    </p:animScale>
                                    <p:animScale>
                                      <p:cBhvr>
                                        <p:cTn id="141" dur="1" decel="50000">
                                          <p:stCondLst>
                                            <p:cond delay="1999"/>
                                          </p:stCondLst>
                                        </p:cTn>
                                        <p:tgtEl>
                                          <p:spTgt spid="46"/>
                                        </p:tgtEl>
                                      </p:cBhvr>
                                      <p:to x="100000" y="100000"/>
                                    </p:animScale>
                                    <p:animScale>
                                      <p:cBhvr>
                                        <p:cTn id="142" dur="1">
                                          <p:stCondLst>
                                            <p:cond delay="1999"/>
                                          </p:stCondLst>
                                        </p:cTn>
                                        <p:tgtEl>
                                          <p:spTgt spid="46"/>
                                        </p:tgtEl>
                                      </p:cBhvr>
                                      <p:to x="100000" y="95000"/>
                                    </p:animScale>
                                    <p:animScale>
                                      <p:cBhvr>
                                        <p:cTn id="143" dur="1" decel="50000">
                                          <p:stCondLst>
                                            <p:cond delay="1999"/>
                                          </p:stCondLst>
                                        </p:cTn>
                                        <p:tgtEl>
                                          <p:spTgt spid="46"/>
                                        </p:tgtEl>
                                      </p:cBhvr>
                                      <p:to x="100000" y="100000"/>
                                    </p:animScale>
                                  </p:childTnLst>
                                </p:cTn>
                              </p:par>
                            </p:childTnLst>
                          </p:cTn>
                        </p:par>
                        <p:par>
                          <p:cTn id="144" fill="hold">
                            <p:stCondLst>
                              <p:cond delay="139003"/>
                            </p:stCondLst>
                            <p:childTnLst>
                              <p:par>
                                <p:cTn id="145" presetID="35" presetClass="entr" presetSubtype="0" repeatCount="3000" fill="hold" grpId="0" nodeType="afterEffect">
                                  <p:stCondLst>
                                    <p:cond delay="1000"/>
                                  </p:stCondLst>
                                  <p:childTnLst>
                                    <p:set>
                                      <p:cBhvr>
                                        <p:cTn id="146" dur="1" fill="hold">
                                          <p:stCondLst>
                                            <p:cond delay="0"/>
                                          </p:stCondLst>
                                        </p:cTn>
                                        <p:tgtEl>
                                          <p:spTgt spid="47"/>
                                        </p:tgtEl>
                                        <p:attrNameLst>
                                          <p:attrName>style.visibility</p:attrName>
                                        </p:attrNameLst>
                                      </p:cBhvr>
                                      <p:to>
                                        <p:strVal val="visible"/>
                                      </p:to>
                                    </p:set>
                                    <p:animEffect transition="in" filter="fade">
                                      <p:cBhvr>
                                        <p:cTn id="147" dur="2000"/>
                                        <p:tgtEl>
                                          <p:spTgt spid="47"/>
                                        </p:tgtEl>
                                      </p:cBhvr>
                                    </p:animEffect>
                                    <p:anim calcmode="lin" valueType="num">
                                      <p:cBhvr>
                                        <p:cTn id="148" dur="2000" fill="hold"/>
                                        <p:tgtEl>
                                          <p:spTgt spid="47"/>
                                        </p:tgtEl>
                                        <p:attrNameLst>
                                          <p:attrName>style.rotation</p:attrName>
                                        </p:attrNameLst>
                                      </p:cBhvr>
                                      <p:tavLst>
                                        <p:tav tm="0">
                                          <p:val>
                                            <p:fltVal val="720"/>
                                          </p:val>
                                        </p:tav>
                                        <p:tav tm="100000">
                                          <p:val>
                                            <p:fltVal val="0"/>
                                          </p:val>
                                        </p:tav>
                                      </p:tavLst>
                                    </p:anim>
                                    <p:anim calcmode="lin" valueType="num">
                                      <p:cBhvr>
                                        <p:cTn id="149" dur="2000" fill="hold"/>
                                        <p:tgtEl>
                                          <p:spTgt spid="47"/>
                                        </p:tgtEl>
                                        <p:attrNameLst>
                                          <p:attrName>ppt_h</p:attrName>
                                        </p:attrNameLst>
                                      </p:cBhvr>
                                      <p:tavLst>
                                        <p:tav tm="0">
                                          <p:val>
                                            <p:fltVal val="0"/>
                                          </p:val>
                                        </p:tav>
                                        <p:tav tm="100000">
                                          <p:val>
                                            <p:strVal val="#ppt_h"/>
                                          </p:val>
                                        </p:tav>
                                      </p:tavLst>
                                    </p:anim>
                                    <p:anim calcmode="lin" valueType="num">
                                      <p:cBhvr>
                                        <p:cTn id="150" dur="2000" fill="hold"/>
                                        <p:tgtEl>
                                          <p:spTgt spid="47"/>
                                        </p:tgtEl>
                                        <p:attrNameLst>
                                          <p:attrName>ppt_w</p:attrName>
                                        </p:attrNameLst>
                                      </p:cBhvr>
                                      <p:tavLst>
                                        <p:tav tm="0">
                                          <p:val>
                                            <p:fltVal val="0"/>
                                          </p:val>
                                        </p:tav>
                                        <p:tav tm="100000">
                                          <p:val>
                                            <p:strVal val="#ppt_w"/>
                                          </p:val>
                                        </p:tav>
                                      </p:tavLst>
                                    </p:anim>
                                  </p:childTnLst>
                                </p:cTn>
                              </p:par>
                            </p:childTnLst>
                          </p:cTn>
                        </p:par>
                        <p:par>
                          <p:cTn id="151" fill="hold">
                            <p:stCondLst>
                              <p:cond delay="146003"/>
                            </p:stCondLst>
                            <p:childTnLst>
                              <p:par>
                                <p:cTn id="152" presetID="38" presetClass="entr" presetSubtype="0" repeatCount="3000" accel="50000" fill="hold" grpId="0" nodeType="afterEffect">
                                  <p:stCondLst>
                                    <p:cond delay="0"/>
                                  </p:stCondLst>
                                  <p:childTnLst>
                                    <p:set>
                                      <p:cBhvr>
                                        <p:cTn id="153" dur="1" fill="hold">
                                          <p:stCondLst>
                                            <p:cond delay="0"/>
                                          </p:stCondLst>
                                        </p:cTn>
                                        <p:tgtEl>
                                          <p:spTgt spid="38"/>
                                        </p:tgtEl>
                                        <p:attrNameLst>
                                          <p:attrName>style.visibility</p:attrName>
                                        </p:attrNameLst>
                                      </p:cBhvr>
                                      <p:to>
                                        <p:strVal val="visible"/>
                                      </p:to>
                                    </p:set>
                                    <p:set>
                                      <p:cBhvr>
                                        <p:cTn id="154" dur="907" fill="hold">
                                          <p:stCondLst>
                                            <p:cond delay="0"/>
                                          </p:stCondLst>
                                        </p:cTn>
                                        <p:tgtEl>
                                          <p:spTgt spid="38"/>
                                        </p:tgtEl>
                                        <p:attrNameLst>
                                          <p:attrName>style.rotation</p:attrName>
                                        </p:attrNameLst>
                                      </p:cBhvr>
                                      <p:to>
                                        <p:strVal val="-45.0"/>
                                      </p:to>
                                    </p:set>
                                    <p:anim calcmode="lin" valueType="num">
                                      <p:cBhvr>
                                        <p:cTn id="155" dur="907" fill="hold">
                                          <p:stCondLst>
                                            <p:cond delay="906"/>
                                          </p:stCondLst>
                                        </p:cTn>
                                        <p:tgtEl>
                                          <p:spTgt spid="38"/>
                                        </p:tgtEl>
                                        <p:attrNameLst>
                                          <p:attrName>style.rotation</p:attrName>
                                        </p:attrNameLst>
                                      </p:cBhvr>
                                      <p:tavLst>
                                        <p:tav tm="0">
                                          <p:val>
                                            <p:fltVal val="-45"/>
                                          </p:val>
                                        </p:tav>
                                        <p:tav tm="69900">
                                          <p:val>
                                            <p:fltVal val="45"/>
                                          </p:val>
                                        </p:tav>
                                        <p:tav tm="100000">
                                          <p:val>
                                            <p:fltVal val="0"/>
                                          </p:val>
                                        </p:tav>
                                      </p:tavLst>
                                    </p:anim>
                                    <p:anim calcmode="lin" valueType="num">
                                      <p:cBhvr>
                                        <p:cTn id="156" dur="907" fill="hold">
                                          <p:stCondLst>
                                            <p:cond delay="0"/>
                                          </p:stCondLst>
                                        </p:cTn>
                                        <p:tgtEl>
                                          <p:spTgt spid="38"/>
                                        </p:tgtEl>
                                        <p:attrNameLst>
                                          <p:attrName>ppt_y</p:attrName>
                                        </p:attrNameLst>
                                      </p:cBhvr>
                                      <p:tavLst>
                                        <p:tav tm="0">
                                          <p:val>
                                            <p:strVal val="#ppt_y-1"/>
                                          </p:val>
                                        </p:tav>
                                        <p:tav tm="100000">
                                          <p:val>
                                            <p:strVal val="#ppt_y-(0.354*#ppt_w-0.172*#ppt_h)"/>
                                          </p:val>
                                        </p:tav>
                                      </p:tavLst>
                                    </p:anim>
                                    <p:anim calcmode="lin" valueType="num">
                                      <p:cBhvr>
                                        <p:cTn id="157" dur="2" decel="50000" autoRev="1" fill="hold">
                                          <p:stCondLst>
                                            <p:cond delay="906"/>
                                          </p:stCondLst>
                                        </p:cTn>
                                        <p:tgtEl>
                                          <p:spTgt spid="38"/>
                                        </p:tgtEl>
                                        <p:attrNameLst>
                                          <p:attrName>ppt_y</p:attrName>
                                        </p:attrNameLst>
                                      </p:cBhvr>
                                      <p:tavLst>
                                        <p:tav tm="0">
                                          <p:val>
                                            <p:strVal val="#ppt_y-(0.354*#ppt_w-0.172*#ppt_h)"/>
                                          </p:val>
                                        </p:tav>
                                        <p:tav tm="100000">
                                          <p:val>
                                            <p:strVal val="#ppt_y-(0.354*#ppt_w-0.172*#ppt_h)-#ppt_h/2"/>
                                          </p:val>
                                        </p:tav>
                                      </p:tavLst>
                                    </p:anim>
                                    <p:anim calcmode="lin" valueType="num">
                                      <p:cBhvr>
                                        <p:cTn id="158" dur="1" fill="hold">
                                          <p:stCondLst>
                                            <p:cond delay="1999"/>
                                          </p:stCondLst>
                                        </p:cTn>
                                        <p:tgtEl>
                                          <p:spTgt spid="38"/>
                                        </p:tgtEl>
                                        <p:attrNameLst>
                                          <p:attrName>ppt_y</p:attrName>
                                        </p:attrNameLst>
                                      </p:cBhvr>
                                      <p:tavLst>
                                        <p:tav tm="0">
                                          <p:val>
                                            <p:strVal val="#ppt_y-(0.354*#ppt_w-0.172*#ppt_h)"/>
                                          </p:val>
                                        </p:tav>
                                        <p:tav tm="100000">
                                          <p:val>
                                            <p:strVal val="#ppt_y"/>
                                          </p:val>
                                        </p:tav>
                                      </p:tavLst>
                                    </p:anim>
                                  </p:childTnLst>
                                </p:cTn>
                              </p:par>
                            </p:childTnLst>
                          </p:cTn>
                        </p:par>
                        <p:par>
                          <p:cTn id="159" fill="hold">
                            <p:stCondLst>
                              <p:cond delay="152003"/>
                            </p:stCondLst>
                            <p:childTnLst>
                              <p:par>
                                <p:cTn id="160" presetID="10" presetClass="entr" presetSubtype="0" fill="hold" grpId="0" nodeType="afterEffect">
                                  <p:stCondLst>
                                    <p:cond delay="2000"/>
                                  </p:stCondLst>
                                  <p:childTnLst>
                                    <p:set>
                                      <p:cBhvr>
                                        <p:cTn id="161" dur="1" fill="hold">
                                          <p:stCondLst>
                                            <p:cond delay="0"/>
                                          </p:stCondLst>
                                        </p:cTn>
                                        <p:tgtEl>
                                          <p:spTgt spid="48"/>
                                        </p:tgtEl>
                                        <p:attrNameLst>
                                          <p:attrName>style.visibility</p:attrName>
                                        </p:attrNameLst>
                                      </p:cBhvr>
                                      <p:to>
                                        <p:strVal val="visible"/>
                                      </p:to>
                                    </p:set>
                                    <p:animEffect transition="in" filter="fade">
                                      <p:cBhvr>
                                        <p:cTn id="162"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23" grpId="0" animBg="1"/>
      <p:bldP spid="24" grpId="0" animBg="1"/>
      <p:bldP spid="27" grpId="0" animBg="1"/>
      <p:bldP spid="28" grpId="0" animBg="1"/>
      <p:bldP spid="29" grpId="0" animBg="1"/>
      <p:bldP spid="32" grpId="1" animBg="1"/>
      <p:bldP spid="34" grpId="0"/>
      <p:bldP spid="35" grpId="0" animBg="1"/>
      <p:bldP spid="36" grpId="0" animBg="1"/>
      <p:bldP spid="37" grpId="0" animBg="1"/>
      <p:bldP spid="38" grpId="0" animBg="1"/>
      <p:bldP spid="39" grpId="0" animBg="1"/>
      <p:bldP spid="40" grpId="0" animBg="1"/>
      <p:bldP spid="41" grpId="0" animBg="1"/>
      <p:bldP spid="44" grpId="0" animBg="1"/>
      <p:bldP spid="45" grpId="0" animBg="1"/>
      <p:bldP spid="46" grpId="0" animBg="1"/>
      <p:bldP spid="47" grpId="0" animBg="1"/>
      <p:bldP spid="48" grpId="0"/>
      <p:bldP spid="30"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 über die verfügbaren Effekte</a:t>
            </a:r>
          </a:p>
        </p:txBody>
      </p:sp>
      <p:sp>
        <p:nvSpPr>
          <p:cNvPr id="3" name="Datumsplatzhalter 2"/>
          <p:cNvSpPr>
            <a:spLocks noGrp="1"/>
          </p:cNvSpPr>
          <p:nvPr>
            <p:ph type="dt" sz="half" idx="10"/>
          </p:nvPr>
        </p:nvSpPr>
        <p:spPr/>
        <p:txBody>
          <a:bodyPr/>
          <a:lstStyle/>
          <a:p>
            <a:fld id="{722E24EA-0514-4574-A068-87F4C802DE83}"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15</a:t>
            </a:fld>
            <a:endParaRPr lang="de-DE"/>
          </a:p>
        </p:txBody>
      </p:sp>
      <p:sp>
        <p:nvSpPr>
          <p:cNvPr id="6" name="Textfeld 5"/>
          <p:cNvSpPr txBox="1"/>
          <p:nvPr/>
        </p:nvSpPr>
        <p:spPr>
          <a:xfrm>
            <a:off x="4149763" y="1420450"/>
            <a:ext cx="3719416" cy="523220"/>
          </a:xfrm>
          <a:prstGeom prst="rect">
            <a:avLst/>
          </a:prstGeom>
          <a:noFill/>
        </p:spPr>
        <p:txBody>
          <a:bodyPr wrap="none" rtlCol="0">
            <a:spAutoFit/>
          </a:bodyPr>
          <a:lstStyle/>
          <a:p>
            <a:r>
              <a:rPr lang="de-DE" sz="2800" b="1" dirty="0"/>
              <a:t>Hervorhebung (Einfach)</a:t>
            </a:r>
          </a:p>
        </p:txBody>
      </p:sp>
      <p:sp>
        <p:nvSpPr>
          <p:cNvPr id="7" name="Textfeld 6"/>
          <p:cNvSpPr txBox="1"/>
          <p:nvPr/>
        </p:nvSpPr>
        <p:spPr>
          <a:xfrm>
            <a:off x="1811524" y="2015288"/>
            <a:ext cx="2664296" cy="369332"/>
          </a:xfrm>
          <a:prstGeom prst="rect">
            <a:avLst/>
          </a:prstGeom>
          <a:solidFill>
            <a:srgbClr val="00B0F0"/>
          </a:solidFill>
        </p:spPr>
        <p:txBody>
          <a:bodyPr wrap="square" rtlCol="0">
            <a:spAutoFit/>
          </a:bodyPr>
          <a:lstStyle/>
          <a:p>
            <a:pPr algn="ctr"/>
            <a:r>
              <a:rPr lang="de-DE" b="1" dirty="0">
                <a:solidFill>
                  <a:srgbClr val="FFFF00"/>
                </a:solidFill>
              </a:rPr>
              <a:t>Füllfarbe</a:t>
            </a:r>
          </a:p>
        </p:txBody>
      </p:sp>
      <p:sp>
        <p:nvSpPr>
          <p:cNvPr id="8" name="Textfeld 7"/>
          <p:cNvSpPr txBox="1"/>
          <p:nvPr/>
        </p:nvSpPr>
        <p:spPr>
          <a:xfrm>
            <a:off x="4763852" y="2015288"/>
            <a:ext cx="2664296" cy="369332"/>
          </a:xfrm>
          <a:prstGeom prst="rect">
            <a:avLst/>
          </a:prstGeom>
          <a:solidFill>
            <a:srgbClr val="00B0F0"/>
          </a:solidFill>
          <a:ln w="28575">
            <a:solidFill>
              <a:schemeClr val="tx1"/>
            </a:solidFill>
          </a:ln>
        </p:spPr>
        <p:txBody>
          <a:bodyPr wrap="square" rtlCol="0">
            <a:spAutoFit/>
          </a:bodyPr>
          <a:lstStyle/>
          <a:p>
            <a:pPr algn="ctr"/>
            <a:r>
              <a:rPr lang="de-DE" b="1" dirty="0">
                <a:solidFill>
                  <a:srgbClr val="FFFF00"/>
                </a:solidFill>
              </a:rPr>
              <a:t>Linienfarbe</a:t>
            </a:r>
          </a:p>
        </p:txBody>
      </p:sp>
      <p:sp>
        <p:nvSpPr>
          <p:cNvPr id="9" name="Textfeld 8"/>
          <p:cNvSpPr txBox="1"/>
          <p:nvPr/>
        </p:nvSpPr>
        <p:spPr>
          <a:xfrm>
            <a:off x="7716180" y="2015288"/>
            <a:ext cx="2664296" cy="369332"/>
          </a:xfrm>
          <a:prstGeom prst="rect">
            <a:avLst/>
          </a:prstGeom>
          <a:solidFill>
            <a:srgbClr val="00B0F0"/>
          </a:solidFill>
        </p:spPr>
        <p:txBody>
          <a:bodyPr wrap="square" rtlCol="0">
            <a:spAutoFit/>
          </a:bodyPr>
          <a:lstStyle/>
          <a:p>
            <a:pPr algn="ctr"/>
            <a:r>
              <a:rPr lang="de-DE" b="1" dirty="0">
                <a:solidFill>
                  <a:srgbClr val="FFFF00"/>
                </a:solidFill>
              </a:rPr>
              <a:t>Rotieren</a:t>
            </a:r>
          </a:p>
        </p:txBody>
      </p:sp>
      <p:sp>
        <p:nvSpPr>
          <p:cNvPr id="11" name="Textfeld 10"/>
          <p:cNvSpPr txBox="1"/>
          <p:nvPr/>
        </p:nvSpPr>
        <p:spPr>
          <a:xfrm>
            <a:off x="1811524" y="2472357"/>
            <a:ext cx="2664296" cy="369332"/>
          </a:xfrm>
          <a:prstGeom prst="rect">
            <a:avLst/>
          </a:prstGeom>
          <a:solidFill>
            <a:srgbClr val="00B0F0"/>
          </a:solidFill>
        </p:spPr>
        <p:txBody>
          <a:bodyPr wrap="square" rtlCol="0">
            <a:spAutoFit/>
          </a:bodyPr>
          <a:lstStyle/>
          <a:p>
            <a:pPr algn="ctr"/>
            <a:r>
              <a:rPr lang="de-DE" b="1" dirty="0">
                <a:solidFill>
                  <a:srgbClr val="FFFF00"/>
                </a:solidFill>
              </a:rPr>
              <a:t>Schriftfarbe</a:t>
            </a:r>
          </a:p>
        </p:txBody>
      </p:sp>
      <p:sp>
        <p:nvSpPr>
          <p:cNvPr id="12" name="Textfeld 11"/>
          <p:cNvSpPr txBox="1"/>
          <p:nvPr/>
        </p:nvSpPr>
        <p:spPr>
          <a:xfrm>
            <a:off x="4763852" y="2472357"/>
            <a:ext cx="2664296" cy="369332"/>
          </a:xfrm>
          <a:prstGeom prst="rect">
            <a:avLst/>
          </a:prstGeom>
          <a:solidFill>
            <a:srgbClr val="00B0F0"/>
          </a:solidFill>
        </p:spPr>
        <p:txBody>
          <a:bodyPr wrap="square" rtlCol="0">
            <a:spAutoFit/>
          </a:bodyPr>
          <a:lstStyle/>
          <a:p>
            <a:pPr algn="ctr"/>
            <a:r>
              <a:rPr lang="de-DE" b="1" dirty="0">
                <a:solidFill>
                  <a:srgbClr val="FFFF00"/>
                </a:solidFill>
              </a:rPr>
              <a:t>Transparent</a:t>
            </a:r>
          </a:p>
        </p:txBody>
      </p:sp>
      <p:sp>
        <p:nvSpPr>
          <p:cNvPr id="13" name="Textfeld 12"/>
          <p:cNvSpPr txBox="1"/>
          <p:nvPr/>
        </p:nvSpPr>
        <p:spPr>
          <a:xfrm>
            <a:off x="7716180" y="2472357"/>
            <a:ext cx="2664296" cy="369332"/>
          </a:xfrm>
          <a:prstGeom prst="rect">
            <a:avLst/>
          </a:prstGeom>
          <a:solidFill>
            <a:srgbClr val="00B0F0"/>
          </a:solidFill>
        </p:spPr>
        <p:txBody>
          <a:bodyPr wrap="square" rtlCol="0">
            <a:spAutoFit/>
          </a:bodyPr>
          <a:lstStyle/>
          <a:p>
            <a:pPr algn="ctr"/>
            <a:r>
              <a:rPr lang="de-DE" b="1" dirty="0">
                <a:solidFill>
                  <a:srgbClr val="FFFF00"/>
                </a:solidFill>
              </a:rPr>
              <a:t>Vergrößern/Verkleinern</a:t>
            </a:r>
          </a:p>
        </p:txBody>
      </p:sp>
      <p:sp>
        <p:nvSpPr>
          <p:cNvPr id="14" name="Textfeld 13"/>
          <p:cNvSpPr txBox="1"/>
          <p:nvPr/>
        </p:nvSpPr>
        <p:spPr>
          <a:xfrm>
            <a:off x="4260048" y="3094393"/>
            <a:ext cx="3671903" cy="523220"/>
          </a:xfrm>
          <a:prstGeom prst="rect">
            <a:avLst/>
          </a:prstGeom>
          <a:noFill/>
        </p:spPr>
        <p:txBody>
          <a:bodyPr wrap="none" rtlCol="0">
            <a:spAutoFit/>
          </a:bodyPr>
          <a:lstStyle/>
          <a:p>
            <a:r>
              <a:rPr lang="de-DE" sz="2800" b="1" dirty="0"/>
              <a:t>Hervorhebung (Dezent)</a:t>
            </a:r>
          </a:p>
        </p:txBody>
      </p:sp>
      <p:sp>
        <p:nvSpPr>
          <p:cNvPr id="15" name="Textfeld 14"/>
          <p:cNvSpPr txBox="1"/>
          <p:nvPr/>
        </p:nvSpPr>
        <p:spPr>
          <a:xfrm>
            <a:off x="1811524" y="3692011"/>
            <a:ext cx="2664296" cy="369332"/>
          </a:xfrm>
          <a:prstGeom prst="rect">
            <a:avLst/>
          </a:prstGeom>
          <a:solidFill>
            <a:srgbClr val="00B0F0"/>
          </a:solidFill>
        </p:spPr>
        <p:txBody>
          <a:bodyPr wrap="square" rtlCol="0">
            <a:spAutoFit/>
          </a:bodyPr>
          <a:lstStyle/>
          <a:p>
            <a:pPr algn="ctr"/>
            <a:r>
              <a:rPr lang="de-DE" b="1" dirty="0">
                <a:solidFill>
                  <a:srgbClr val="FFFF00"/>
                </a:solidFill>
              </a:rPr>
              <a:t>Deutlicher Blitz</a:t>
            </a:r>
          </a:p>
        </p:txBody>
      </p:sp>
      <p:sp>
        <p:nvSpPr>
          <p:cNvPr id="16" name="Textfeld 15"/>
          <p:cNvSpPr txBox="1"/>
          <p:nvPr/>
        </p:nvSpPr>
        <p:spPr>
          <a:xfrm>
            <a:off x="4763852" y="3692011"/>
            <a:ext cx="2664296" cy="369332"/>
          </a:xfrm>
          <a:prstGeom prst="rect">
            <a:avLst/>
          </a:prstGeom>
          <a:solidFill>
            <a:srgbClr val="00B0F0"/>
          </a:solidFill>
        </p:spPr>
        <p:txBody>
          <a:bodyPr wrap="square" rtlCol="0">
            <a:spAutoFit/>
          </a:bodyPr>
          <a:lstStyle/>
          <a:p>
            <a:pPr algn="ctr"/>
            <a:r>
              <a:rPr lang="de-DE" b="1" dirty="0">
                <a:solidFill>
                  <a:srgbClr val="FFFF00"/>
                </a:solidFill>
              </a:rPr>
              <a:t>Durchtränken</a:t>
            </a:r>
          </a:p>
        </p:txBody>
      </p:sp>
      <p:sp>
        <p:nvSpPr>
          <p:cNvPr id="17" name="Textfeld 16"/>
          <p:cNvSpPr txBox="1"/>
          <p:nvPr/>
        </p:nvSpPr>
        <p:spPr>
          <a:xfrm>
            <a:off x="7716180" y="3692011"/>
            <a:ext cx="2664296" cy="369332"/>
          </a:xfrm>
          <a:prstGeom prst="rect">
            <a:avLst/>
          </a:prstGeom>
          <a:solidFill>
            <a:srgbClr val="00B0F0"/>
          </a:solidFill>
        </p:spPr>
        <p:txBody>
          <a:bodyPr wrap="square" rtlCol="0">
            <a:spAutoFit/>
          </a:bodyPr>
          <a:lstStyle/>
          <a:p>
            <a:pPr algn="ctr"/>
            <a:r>
              <a:rPr lang="de-DE" b="1" dirty="0">
                <a:solidFill>
                  <a:srgbClr val="FFFF00"/>
                </a:solidFill>
              </a:rPr>
              <a:t>Erhellen</a:t>
            </a:r>
          </a:p>
        </p:txBody>
      </p:sp>
      <p:sp>
        <p:nvSpPr>
          <p:cNvPr id="18" name="Textfeld 17"/>
          <p:cNvSpPr txBox="1"/>
          <p:nvPr/>
        </p:nvSpPr>
        <p:spPr>
          <a:xfrm>
            <a:off x="1811524" y="4149080"/>
            <a:ext cx="2664296" cy="369332"/>
          </a:xfrm>
          <a:prstGeom prst="rect">
            <a:avLst/>
          </a:prstGeom>
          <a:solidFill>
            <a:srgbClr val="00B0F0"/>
          </a:solidFill>
        </p:spPr>
        <p:txBody>
          <a:bodyPr wrap="square" rtlCol="0">
            <a:spAutoFit/>
          </a:bodyPr>
          <a:lstStyle/>
          <a:p>
            <a:pPr algn="ctr"/>
            <a:r>
              <a:rPr lang="de-DE" b="1" dirty="0">
                <a:solidFill>
                  <a:srgbClr val="FFFF00"/>
                </a:solidFill>
              </a:rPr>
              <a:t>Impuls</a:t>
            </a:r>
          </a:p>
        </p:txBody>
      </p:sp>
      <p:sp>
        <p:nvSpPr>
          <p:cNvPr id="19" name="Textfeld 18"/>
          <p:cNvSpPr txBox="1"/>
          <p:nvPr/>
        </p:nvSpPr>
        <p:spPr>
          <a:xfrm>
            <a:off x="4763852" y="4149080"/>
            <a:ext cx="2664296" cy="369332"/>
          </a:xfrm>
          <a:prstGeom prst="rect">
            <a:avLst/>
          </a:prstGeom>
          <a:solidFill>
            <a:srgbClr val="00B0F0"/>
          </a:solidFill>
        </p:spPr>
        <p:txBody>
          <a:bodyPr wrap="square" rtlCol="0">
            <a:spAutoFit/>
          </a:bodyPr>
          <a:lstStyle/>
          <a:p>
            <a:pPr algn="ctr"/>
            <a:r>
              <a:rPr lang="de-DE" b="1" dirty="0">
                <a:solidFill>
                  <a:srgbClr val="FFFF00"/>
                </a:solidFill>
              </a:rPr>
              <a:t>Komplementärfarbe</a:t>
            </a:r>
          </a:p>
        </p:txBody>
      </p:sp>
      <p:sp>
        <p:nvSpPr>
          <p:cNvPr id="20" name="Textfeld 19"/>
          <p:cNvSpPr txBox="1"/>
          <p:nvPr/>
        </p:nvSpPr>
        <p:spPr>
          <a:xfrm>
            <a:off x="7716180" y="4149080"/>
            <a:ext cx="2664296" cy="369332"/>
          </a:xfrm>
          <a:prstGeom prst="rect">
            <a:avLst/>
          </a:prstGeom>
          <a:solidFill>
            <a:srgbClr val="00B0F0"/>
          </a:solidFill>
        </p:spPr>
        <p:txBody>
          <a:bodyPr wrap="square" rtlCol="0">
            <a:spAutoFit/>
          </a:bodyPr>
          <a:lstStyle/>
          <a:p>
            <a:pPr algn="ctr"/>
            <a:r>
              <a:rPr lang="de-DE" b="1" dirty="0">
                <a:solidFill>
                  <a:srgbClr val="FFFF00"/>
                </a:solidFill>
              </a:rPr>
              <a:t>Komplementärfarbe 2</a:t>
            </a:r>
          </a:p>
        </p:txBody>
      </p:sp>
      <p:sp>
        <p:nvSpPr>
          <p:cNvPr id="21" name="Textfeld 20"/>
          <p:cNvSpPr txBox="1"/>
          <p:nvPr/>
        </p:nvSpPr>
        <p:spPr>
          <a:xfrm>
            <a:off x="1811524" y="4606337"/>
            <a:ext cx="2664296" cy="369332"/>
          </a:xfrm>
          <a:prstGeom prst="rect">
            <a:avLst/>
          </a:prstGeom>
          <a:solidFill>
            <a:srgbClr val="00B0F0"/>
          </a:solidFill>
        </p:spPr>
        <p:txBody>
          <a:bodyPr wrap="square" rtlCol="0">
            <a:spAutoFit/>
          </a:bodyPr>
          <a:lstStyle/>
          <a:p>
            <a:pPr algn="ctr"/>
            <a:r>
              <a:rPr lang="de-DE" b="1" dirty="0">
                <a:solidFill>
                  <a:srgbClr val="FFFF00"/>
                </a:solidFill>
              </a:rPr>
              <a:t>Kontrastfarbe</a:t>
            </a:r>
          </a:p>
        </p:txBody>
      </p:sp>
      <p:sp>
        <p:nvSpPr>
          <p:cNvPr id="22" name="Textfeld 21"/>
          <p:cNvSpPr txBox="1"/>
          <p:nvPr/>
        </p:nvSpPr>
        <p:spPr>
          <a:xfrm>
            <a:off x="4763852" y="4606337"/>
            <a:ext cx="2664296" cy="369332"/>
          </a:xfrm>
          <a:prstGeom prst="rect">
            <a:avLst/>
          </a:prstGeom>
          <a:solidFill>
            <a:srgbClr val="00B0F0"/>
          </a:solidFill>
        </p:spPr>
        <p:txBody>
          <a:bodyPr wrap="square" rtlCol="0">
            <a:spAutoFit/>
          </a:bodyPr>
          <a:lstStyle/>
          <a:p>
            <a:pPr algn="ctr"/>
            <a:r>
              <a:rPr lang="de-DE" b="1" dirty="0">
                <a:solidFill>
                  <a:srgbClr val="FFFF00"/>
                </a:solidFill>
              </a:rPr>
              <a:t>Objektfarbe</a:t>
            </a:r>
          </a:p>
        </p:txBody>
      </p:sp>
      <p:sp>
        <p:nvSpPr>
          <p:cNvPr id="23" name="Textfeld 22"/>
          <p:cNvSpPr txBox="1"/>
          <p:nvPr/>
        </p:nvSpPr>
        <p:spPr>
          <a:xfrm>
            <a:off x="7716180" y="4606337"/>
            <a:ext cx="2664296" cy="369332"/>
          </a:xfrm>
          <a:prstGeom prst="rect">
            <a:avLst/>
          </a:prstGeom>
          <a:solidFill>
            <a:srgbClr val="00B0F0"/>
          </a:solidFill>
        </p:spPr>
        <p:txBody>
          <a:bodyPr wrap="square" rtlCol="0">
            <a:spAutoFit/>
          </a:bodyPr>
          <a:lstStyle/>
          <a:p>
            <a:pPr algn="ctr"/>
            <a:r>
              <a:rPr lang="de-DE" b="1" dirty="0">
                <a:solidFill>
                  <a:srgbClr val="FFFF00"/>
                </a:solidFill>
              </a:rPr>
              <a:t>Pinselfarbe</a:t>
            </a:r>
          </a:p>
        </p:txBody>
      </p:sp>
      <p:sp>
        <p:nvSpPr>
          <p:cNvPr id="24" name="Textfeld 23"/>
          <p:cNvSpPr txBox="1"/>
          <p:nvPr/>
        </p:nvSpPr>
        <p:spPr>
          <a:xfrm>
            <a:off x="1811524" y="5063406"/>
            <a:ext cx="2664296" cy="369332"/>
          </a:xfrm>
          <a:prstGeom prst="rect">
            <a:avLst/>
          </a:prstGeom>
          <a:solidFill>
            <a:srgbClr val="00B0F0"/>
          </a:solidFill>
        </p:spPr>
        <p:txBody>
          <a:bodyPr wrap="square" rtlCol="0">
            <a:spAutoFit/>
          </a:bodyPr>
          <a:lstStyle/>
          <a:p>
            <a:pPr algn="ctr"/>
            <a:r>
              <a:rPr lang="de-DE" b="1" dirty="0">
                <a:solidFill>
                  <a:srgbClr val="FFFF00"/>
                </a:solidFill>
              </a:rPr>
              <a:t>Unterstrichen</a:t>
            </a:r>
          </a:p>
        </p:txBody>
      </p:sp>
      <p:sp>
        <p:nvSpPr>
          <p:cNvPr id="25" name="Textfeld 24"/>
          <p:cNvSpPr txBox="1"/>
          <p:nvPr/>
        </p:nvSpPr>
        <p:spPr>
          <a:xfrm>
            <a:off x="4763852" y="5063406"/>
            <a:ext cx="2664296" cy="369332"/>
          </a:xfrm>
          <a:prstGeom prst="rect">
            <a:avLst/>
          </a:prstGeom>
          <a:solidFill>
            <a:srgbClr val="00B0F0"/>
          </a:solidFill>
        </p:spPr>
        <p:txBody>
          <a:bodyPr wrap="square" rtlCol="0">
            <a:spAutoFit/>
          </a:bodyPr>
          <a:lstStyle/>
          <a:p>
            <a:pPr algn="ctr"/>
            <a:r>
              <a:rPr lang="de-DE" b="1" dirty="0">
                <a:solidFill>
                  <a:srgbClr val="FFFF00"/>
                </a:solidFill>
              </a:rPr>
              <a:t>Verdunkeln</a:t>
            </a:r>
          </a:p>
        </p:txBody>
      </p:sp>
      <p:sp>
        <p:nvSpPr>
          <p:cNvPr id="27" name="Textfeld 26"/>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334507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3000"/>
                            </p:stCondLst>
                            <p:childTnLst>
                              <p:par>
                                <p:cTn id="9" presetID="1"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4000"/>
                            </p:stCondLst>
                            <p:childTnLst>
                              <p:par>
                                <p:cTn id="12" presetID="1" presetClass="emph" presetSubtype="2" repeatCount="3000" fill="hold" nodeType="afterEffect">
                                  <p:stCondLst>
                                    <p:cond delay="0"/>
                                  </p:stCondLst>
                                  <p:childTnLst>
                                    <p:animClr clrSpc="rgb" dir="cw">
                                      <p:cBhvr>
                                        <p:cTn id="13" dur="2000" fill="hold"/>
                                        <p:tgtEl>
                                          <p:spTgt spid="7"/>
                                        </p:tgtEl>
                                        <p:attrNameLst>
                                          <p:attrName>fillcolor</p:attrName>
                                        </p:attrNameLst>
                                      </p:cBhvr>
                                      <p:to>
                                        <a:schemeClr val="accent2"/>
                                      </p:to>
                                    </p:animClr>
                                    <p:set>
                                      <p:cBhvr>
                                        <p:cTn id="14" dur="2000" fill="hold"/>
                                        <p:tgtEl>
                                          <p:spTgt spid="7"/>
                                        </p:tgtEl>
                                        <p:attrNameLst>
                                          <p:attrName>fill.type</p:attrName>
                                        </p:attrNameLst>
                                      </p:cBhvr>
                                      <p:to>
                                        <p:strVal val="solid"/>
                                      </p:to>
                                    </p:set>
                                    <p:set>
                                      <p:cBhvr>
                                        <p:cTn id="15" dur="2000" fill="hold"/>
                                        <p:tgtEl>
                                          <p:spTgt spid="7"/>
                                        </p:tgtEl>
                                        <p:attrNameLst>
                                          <p:attrName>fill.on</p:attrName>
                                        </p:attrNameLst>
                                      </p:cBhvr>
                                      <p:to>
                                        <p:strVal val="true"/>
                                      </p:to>
                                    </p:set>
                                  </p:childTnLst>
                                </p:cTn>
                              </p:par>
                            </p:childTnLst>
                          </p:cTn>
                        </p:par>
                        <p:par>
                          <p:cTn id="16" fill="hold">
                            <p:stCondLst>
                              <p:cond delay="10000"/>
                            </p:stCondLst>
                            <p:childTnLst>
                              <p:par>
                                <p:cTn id="17" presetID="1" presetClass="entr" presetSubtype="0"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11000"/>
                            </p:stCondLst>
                            <p:childTnLst>
                              <p:par>
                                <p:cTn id="20" presetID="7" presetClass="emph" presetSubtype="2" repeatCount="3000" fill="hold" nodeType="afterEffect">
                                  <p:stCondLst>
                                    <p:cond delay="0"/>
                                  </p:stCondLst>
                                  <p:childTnLst>
                                    <p:animClr clrSpc="rgb" dir="cw">
                                      <p:cBhvr>
                                        <p:cTn id="21" dur="2000" fill="hold"/>
                                        <p:tgtEl>
                                          <p:spTgt spid="8"/>
                                        </p:tgtEl>
                                        <p:attrNameLst>
                                          <p:attrName>stroke.color</p:attrName>
                                        </p:attrNameLst>
                                      </p:cBhvr>
                                      <p:to>
                                        <a:schemeClr val="accent2"/>
                                      </p:to>
                                    </p:animClr>
                                    <p:set>
                                      <p:cBhvr>
                                        <p:cTn id="22" dur="2000" fill="hold"/>
                                        <p:tgtEl>
                                          <p:spTgt spid="8"/>
                                        </p:tgtEl>
                                        <p:attrNameLst>
                                          <p:attrName>stroke.on</p:attrName>
                                        </p:attrNameLst>
                                      </p:cBhvr>
                                      <p:to>
                                        <p:strVal val="true"/>
                                      </p:to>
                                    </p:set>
                                  </p:childTnLst>
                                </p:cTn>
                              </p:par>
                            </p:childTnLst>
                          </p:cTn>
                        </p:par>
                        <p:par>
                          <p:cTn id="23" fill="hold">
                            <p:stCondLst>
                              <p:cond delay="17000"/>
                            </p:stCondLst>
                            <p:childTnLst>
                              <p:par>
                                <p:cTn id="24" presetID="1" presetClass="entr" presetSubtype="0" fill="hold" grpId="0" nodeType="afterEffect">
                                  <p:stCondLst>
                                    <p:cond delay="100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18000"/>
                            </p:stCondLst>
                            <p:childTnLst>
                              <p:par>
                                <p:cTn id="27" presetID="8" presetClass="emph" presetSubtype="0" repeatCount="3000" fill="hold" grpId="1" nodeType="afterEffect">
                                  <p:stCondLst>
                                    <p:cond delay="0"/>
                                  </p:stCondLst>
                                  <p:childTnLst>
                                    <p:animRot by="21600000">
                                      <p:cBhvr>
                                        <p:cTn id="28" dur="2000" fill="hold"/>
                                        <p:tgtEl>
                                          <p:spTgt spid="9"/>
                                        </p:tgtEl>
                                        <p:attrNameLst>
                                          <p:attrName>r</p:attrName>
                                        </p:attrNameLst>
                                      </p:cBhvr>
                                    </p:animRot>
                                  </p:childTnLst>
                                </p:cTn>
                              </p:par>
                            </p:childTnLst>
                          </p:cTn>
                        </p:par>
                        <p:par>
                          <p:cTn id="29" fill="hold">
                            <p:stCondLst>
                              <p:cond delay="24000"/>
                            </p:stCondLst>
                            <p:childTnLst>
                              <p:par>
                                <p:cTn id="30" presetID="1" presetClass="entr" presetSubtype="0" fill="hold" grpId="0" nodeType="afterEffect">
                                  <p:stCondLst>
                                    <p:cond delay="1000"/>
                                  </p:stCondLst>
                                  <p:childTnLst>
                                    <p:set>
                                      <p:cBhvr>
                                        <p:cTn id="31" dur="1" fill="hold">
                                          <p:stCondLst>
                                            <p:cond delay="0"/>
                                          </p:stCondLst>
                                        </p:cTn>
                                        <p:tgtEl>
                                          <p:spTgt spid="11"/>
                                        </p:tgtEl>
                                        <p:attrNameLst>
                                          <p:attrName>style.visibility</p:attrName>
                                        </p:attrNameLst>
                                      </p:cBhvr>
                                      <p:to>
                                        <p:strVal val="visible"/>
                                      </p:to>
                                    </p:set>
                                  </p:childTnLst>
                                </p:cTn>
                              </p:par>
                            </p:childTnLst>
                          </p:cTn>
                        </p:par>
                        <p:par>
                          <p:cTn id="32" fill="hold">
                            <p:stCondLst>
                              <p:cond delay="25000"/>
                            </p:stCondLst>
                            <p:childTnLst>
                              <p:par>
                                <p:cTn id="33" presetID="3" presetClass="emph" presetSubtype="2" repeatCount="3000" fill="hold" grpId="1" nodeType="afterEffect">
                                  <p:stCondLst>
                                    <p:cond delay="0"/>
                                  </p:stCondLst>
                                  <p:childTnLst>
                                    <p:animClr clrSpc="rgb" dir="cw">
                                      <p:cBhvr override="childStyle">
                                        <p:cTn id="34" dur="2000" fill="hold"/>
                                        <p:tgtEl>
                                          <p:spTgt spid="11"/>
                                        </p:tgtEl>
                                        <p:attrNameLst>
                                          <p:attrName>style.color</p:attrName>
                                        </p:attrNameLst>
                                      </p:cBhvr>
                                      <p:to>
                                        <a:schemeClr val="accent2"/>
                                      </p:to>
                                    </p:animClr>
                                  </p:childTnLst>
                                </p:cTn>
                              </p:par>
                            </p:childTnLst>
                          </p:cTn>
                        </p:par>
                        <p:par>
                          <p:cTn id="35" fill="hold">
                            <p:stCondLst>
                              <p:cond delay="31000"/>
                            </p:stCondLst>
                            <p:childTnLst>
                              <p:par>
                                <p:cTn id="36" presetID="1" presetClass="entr" presetSubtype="0" fill="hold" grpId="0" nodeType="afterEffect">
                                  <p:stCondLst>
                                    <p:cond delay="1000"/>
                                  </p:stCondLst>
                                  <p:childTnLst>
                                    <p:set>
                                      <p:cBhvr>
                                        <p:cTn id="37" dur="1" fill="hold">
                                          <p:stCondLst>
                                            <p:cond delay="0"/>
                                          </p:stCondLst>
                                        </p:cTn>
                                        <p:tgtEl>
                                          <p:spTgt spid="12"/>
                                        </p:tgtEl>
                                        <p:attrNameLst>
                                          <p:attrName>style.visibility</p:attrName>
                                        </p:attrNameLst>
                                      </p:cBhvr>
                                      <p:to>
                                        <p:strVal val="visible"/>
                                      </p:to>
                                    </p:set>
                                  </p:childTnLst>
                                </p:cTn>
                              </p:par>
                            </p:childTnLst>
                          </p:cTn>
                        </p:par>
                        <p:par>
                          <p:cTn id="38" fill="hold">
                            <p:stCondLst>
                              <p:cond delay="32000"/>
                            </p:stCondLst>
                            <p:childTnLst>
                              <p:par>
                                <p:cTn id="39" presetID="9" presetClass="emph" presetSubtype="0" grpId="1" nodeType="afterEffect">
                                  <p:stCondLst>
                                    <p:cond delay="0"/>
                                  </p:stCondLst>
                                  <p:childTnLst>
                                    <p:set>
                                      <p:cBhvr rctx="PPT">
                                        <p:cTn id="40" dur="indefinite"/>
                                        <p:tgtEl>
                                          <p:spTgt spid="12"/>
                                        </p:tgtEl>
                                        <p:attrNameLst>
                                          <p:attrName>style.opacity</p:attrName>
                                        </p:attrNameLst>
                                      </p:cBhvr>
                                      <p:to>
                                        <p:strVal val="0.5"/>
                                      </p:to>
                                    </p:set>
                                    <p:animEffect filter="image" prLst="opacity: 0.5">
                                      <p:cBhvr rctx="IE">
                                        <p:cTn id="41" dur="indefinite"/>
                                        <p:tgtEl>
                                          <p:spTgt spid="12"/>
                                        </p:tgtEl>
                                      </p:cBhvr>
                                    </p:animEffect>
                                  </p:childTnLst>
                                </p:cTn>
                              </p:par>
                            </p:childTnLst>
                          </p:cTn>
                        </p:par>
                        <p:par>
                          <p:cTn id="42" fill="hold">
                            <p:stCondLst>
                              <p:cond delay="32000"/>
                            </p:stCondLst>
                            <p:childTnLst>
                              <p:par>
                                <p:cTn id="43" presetID="1" presetClass="entr" presetSubtype="0" fill="hold" grpId="0" nodeType="afterEffect">
                                  <p:stCondLst>
                                    <p:cond delay="1000"/>
                                  </p:stCondLst>
                                  <p:childTnLst>
                                    <p:set>
                                      <p:cBhvr>
                                        <p:cTn id="44" dur="1" fill="hold">
                                          <p:stCondLst>
                                            <p:cond delay="0"/>
                                          </p:stCondLst>
                                        </p:cTn>
                                        <p:tgtEl>
                                          <p:spTgt spid="13"/>
                                        </p:tgtEl>
                                        <p:attrNameLst>
                                          <p:attrName>style.visibility</p:attrName>
                                        </p:attrNameLst>
                                      </p:cBhvr>
                                      <p:to>
                                        <p:strVal val="visible"/>
                                      </p:to>
                                    </p:set>
                                  </p:childTnLst>
                                </p:cTn>
                              </p:par>
                            </p:childTnLst>
                          </p:cTn>
                        </p:par>
                        <p:par>
                          <p:cTn id="45" fill="hold">
                            <p:stCondLst>
                              <p:cond delay="33000"/>
                            </p:stCondLst>
                            <p:childTnLst>
                              <p:par>
                                <p:cTn id="46" presetID="6" presetClass="emph" presetSubtype="0" repeatCount="3000" fill="remove" grpId="1" nodeType="afterEffect">
                                  <p:stCondLst>
                                    <p:cond delay="0"/>
                                  </p:stCondLst>
                                  <p:childTnLst>
                                    <p:animScale>
                                      <p:cBhvr>
                                        <p:cTn id="47" dur="2000" fill="hold"/>
                                        <p:tgtEl>
                                          <p:spTgt spid="13"/>
                                        </p:tgtEl>
                                      </p:cBhvr>
                                      <p:by x="150000" y="150000"/>
                                    </p:animScale>
                                  </p:childTnLst>
                                </p:cTn>
                              </p:par>
                            </p:childTnLst>
                          </p:cTn>
                        </p:par>
                        <p:par>
                          <p:cTn id="48" fill="hold">
                            <p:stCondLst>
                              <p:cond delay="39000"/>
                            </p:stCondLst>
                            <p:childTnLst>
                              <p:par>
                                <p:cTn id="49" presetID="20" presetClass="entr" presetSubtype="0" fill="hold" grpId="0" nodeType="afterEffect">
                                  <p:stCondLst>
                                    <p:cond delay="1000"/>
                                  </p:stCondLst>
                                  <p:childTnLst>
                                    <p:set>
                                      <p:cBhvr>
                                        <p:cTn id="50" dur="1" fill="hold">
                                          <p:stCondLst>
                                            <p:cond delay="0"/>
                                          </p:stCondLst>
                                        </p:cTn>
                                        <p:tgtEl>
                                          <p:spTgt spid="14"/>
                                        </p:tgtEl>
                                        <p:attrNameLst>
                                          <p:attrName>style.visibility</p:attrName>
                                        </p:attrNameLst>
                                      </p:cBhvr>
                                      <p:to>
                                        <p:strVal val="visible"/>
                                      </p:to>
                                    </p:set>
                                    <p:animEffect transition="in" filter="wedge">
                                      <p:cBhvr>
                                        <p:cTn id="51" dur="2000"/>
                                        <p:tgtEl>
                                          <p:spTgt spid="14"/>
                                        </p:tgtEl>
                                      </p:cBhvr>
                                    </p:animEffect>
                                  </p:childTnLst>
                                </p:cTn>
                              </p:par>
                            </p:childTnLst>
                          </p:cTn>
                        </p:par>
                        <p:par>
                          <p:cTn id="52" fill="hold">
                            <p:stCondLst>
                              <p:cond delay="42000"/>
                            </p:stCondLst>
                            <p:childTnLst>
                              <p:par>
                                <p:cTn id="53" presetID="1" presetClass="entr" presetSubtype="0" fill="hold" grpId="0" nodeType="afterEffect">
                                  <p:stCondLst>
                                    <p:cond delay="1000"/>
                                  </p:stCondLst>
                                  <p:childTnLst>
                                    <p:set>
                                      <p:cBhvr>
                                        <p:cTn id="54" dur="1" fill="hold">
                                          <p:stCondLst>
                                            <p:cond delay="0"/>
                                          </p:stCondLst>
                                        </p:cTn>
                                        <p:tgtEl>
                                          <p:spTgt spid="15"/>
                                        </p:tgtEl>
                                        <p:attrNameLst>
                                          <p:attrName>style.visibility</p:attrName>
                                        </p:attrNameLst>
                                      </p:cBhvr>
                                      <p:to>
                                        <p:strVal val="visible"/>
                                      </p:to>
                                    </p:set>
                                  </p:childTnLst>
                                </p:cTn>
                              </p:par>
                            </p:childTnLst>
                          </p:cTn>
                        </p:par>
                        <p:par>
                          <p:cTn id="55" fill="hold">
                            <p:stCondLst>
                              <p:cond delay="43000"/>
                            </p:stCondLst>
                            <p:childTnLst>
                              <p:par>
                                <p:cTn id="56" presetID="10" presetClass="emph" presetSubtype="0" repeatCount="3000" fill="hold" grpId="1" nodeType="afterEffect">
                                  <p:stCondLst>
                                    <p:cond delay="0"/>
                                  </p:stCondLst>
                                  <p:childTnLst>
                                    <p:anim calcmode="discrete" valueType="str">
                                      <p:cBhvr override="childStyle">
                                        <p:cTn id="57" dur="2000" fill="hold"/>
                                        <p:tgtEl>
                                          <p:spTgt spid="15"/>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par>
                          <p:cTn id="58" fill="hold">
                            <p:stCondLst>
                              <p:cond delay="49000"/>
                            </p:stCondLst>
                            <p:childTnLst>
                              <p:par>
                                <p:cTn id="59" presetID="1" presetClass="entr" presetSubtype="0" fill="hold" grpId="0" nodeType="afterEffect">
                                  <p:stCondLst>
                                    <p:cond delay="1000"/>
                                  </p:stCondLst>
                                  <p:childTnLst>
                                    <p:set>
                                      <p:cBhvr>
                                        <p:cTn id="60" dur="1" fill="hold">
                                          <p:stCondLst>
                                            <p:cond delay="0"/>
                                          </p:stCondLst>
                                        </p:cTn>
                                        <p:tgtEl>
                                          <p:spTgt spid="16"/>
                                        </p:tgtEl>
                                        <p:attrNameLst>
                                          <p:attrName>style.visibility</p:attrName>
                                        </p:attrNameLst>
                                      </p:cBhvr>
                                      <p:to>
                                        <p:strVal val="visible"/>
                                      </p:to>
                                    </p:set>
                                  </p:childTnLst>
                                </p:cTn>
                              </p:par>
                            </p:childTnLst>
                          </p:cTn>
                        </p:par>
                        <p:par>
                          <p:cTn id="61" fill="hold">
                            <p:stCondLst>
                              <p:cond delay="50000"/>
                            </p:stCondLst>
                            <p:childTnLst>
                              <p:par>
                                <p:cTn id="62" presetID="25" presetClass="emph" presetSubtype="0" repeatCount="3000" fill="hold" grpId="1" nodeType="afterEffect">
                                  <p:stCondLst>
                                    <p:cond delay="0"/>
                                  </p:stCondLst>
                                  <p:childTnLst>
                                    <p:animClr clrSpc="hsl" dir="cw">
                                      <p:cBhvr override="childStyle">
                                        <p:cTn id="63" dur="2000" fill="hold"/>
                                        <p:tgtEl>
                                          <p:spTgt spid="16"/>
                                        </p:tgtEl>
                                        <p:attrNameLst>
                                          <p:attrName>style.color</p:attrName>
                                        </p:attrNameLst>
                                      </p:cBhvr>
                                      <p:by>
                                        <p:hsl h="0" s="-70588" l="0"/>
                                      </p:by>
                                    </p:animClr>
                                    <p:animClr clrSpc="hsl" dir="cw">
                                      <p:cBhvr>
                                        <p:cTn id="64" dur="2000" fill="hold"/>
                                        <p:tgtEl>
                                          <p:spTgt spid="16"/>
                                        </p:tgtEl>
                                        <p:attrNameLst>
                                          <p:attrName>fillcolor</p:attrName>
                                        </p:attrNameLst>
                                      </p:cBhvr>
                                      <p:by>
                                        <p:hsl h="0" s="-70588" l="0"/>
                                      </p:by>
                                    </p:animClr>
                                    <p:animClr clrSpc="hsl" dir="cw">
                                      <p:cBhvr>
                                        <p:cTn id="65" dur="2000" fill="hold"/>
                                        <p:tgtEl>
                                          <p:spTgt spid="16"/>
                                        </p:tgtEl>
                                        <p:attrNameLst>
                                          <p:attrName>stroke.color</p:attrName>
                                        </p:attrNameLst>
                                      </p:cBhvr>
                                      <p:by>
                                        <p:hsl h="0" s="-70588" l="0"/>
                                      </p:by>
                                    </p:animClr>
                                    <p:set>
                                      <p:cBhvr>
                                        <p:cTn id="66" dur="2000" fill="hold"/>
                                        <p:tgtEl>
                                          <p:spTgt spid="16"/>
                                        </p:tgtEl>
                                        <p:attrNameLst>
                                          <p:attrName>fill.type</p:attrName>
                                        </p:attrNameLst>
                                      </p:cBhvr>
                                      <p:to>
                                        <p:strVal val="solid"/>
                                      </p:to>
                                    </p:set>
                                  </p:childTnLst>
                                </p:cTn>
                              </p:par>
                            </p:childTnLst>
                          </p:cTn>
                        </p:par>
                        <p:par>
                          <p:cTn id="67" fill="hold">
                            <p:stCondLst>
                              <p:cond delay="56000"/>
                            </p:stCondLst>
                            <p:childTnLst>
                              <p:par>
                                <p:cTn id="68" presetID="1" presetClass="entr" presetSubtype="0" fill="hold" grpId="0" nodeType="afterEffect">
                                  <p:stCondLst>
                                    <p:cond delay="1000"/>
                                  </p:stCondLst>
                                  <p:childTnLst>
                                    <p:set>
                                      <p:cBhvr>
                                        <p:cTn id="69" dur="1" fill="hold">
                                          <p:stCondLst>
                                            <p:cond delay="0"/>
                                          </p:stCondLst>
                                        </p:cTn>
                                        <p:tgtEl>
                                          <p:spTgt spid="17"/>
                                        </p:tgtEl>
                                        <p:attrNameLst>
                                          <p:attrName>style.visibility</p:attrName>
                                        </p:attrNameLst>
                                      </p:cBhvr>
                                      <p:to>
                                        <p:strVal val="visible"/>
                                      </p:to>
                                    </p:set>
                                  </p:childTnLst>
                                </p:cTn>
                              </p:par>
                            </p:childTnLst>
                          </p:cTn>
                        </p:par>
                        <p:par>
                          <p:cTn id="70" fill="hold">
                            <p:stCondLst>
                              <p:cond delay="57000"/>
                            </p:stCondLst>
                            <p:childTnLst>
                              <p:par>
                                <p:cTn id="71" presetID="30" presetClass="emph" presetSubtype="0" repeatCount="3000" fill="hold" grpId="1" nodeType="afterEffect">
                                  <p:stCondLst>
                                    <p:cond delay="0"/>
                                  </p:stCondLst>
                                  <p:childTnLst>
                                    <p:animClr clrSpc="hsl" dir="cw">
                                      <p:cBhvr override="childStyle">
                                        <p:cTn id="72" dur="2000" fill="hold"/>
                                        <p:tgtEl>
                                          <p:spTgt spid="17"/>
                                        </p:tgtEl>
                                        <p:attrNameLst>
                                          <p:attrName>style.color</p:attrName>
                                        </p:attrNameLst>
                                      </p:cBhvr>
                                      <p:by>
                                        <p:hsl h="0" s="12549" l="25098"/>
                                      </p:by>
                                    </p:animClr>
                                    <p:animClr clrSpc="hsl" dir="cw">
                                      <p:cBhvr>
                                        <p:cTn id="73" dur="2000" fill="hold"/>
                                        <p:tgtEl>
                                          <p:spTgt spid="17"/>
                                        </p:tgtEl>
                                        <p:attrNameLst>
                                          <p:attrName>fillcolor</p:attrName>
                                        </p:attrNameLst>
                                      </p:cBhvr>
                                      <p:by>
                                        <p:hsl h="0" s="12549" l="25098"/>
                                      </p:by>
                                    </p:animClr>
                                    <p:animClr clrSpc="hsl" dir="cw">
                                      <p:cBhvr>
                                        <p:cTn id="74" dur="2000" fill="hold"/>
                                        <p:tgtEl>
                                          <p:spTgt spid="17"/>
                                        </p:tgtEl>
                                        <p:attrNameLst>
                                          <p:attrName>stroke.color</p:attrName>
                                        </p:attrNameLst>
                                      </p:cBhvr>
                                      <p:by>
                                        <p:hsl h="0" s="12549" l="25098"/>
                                      </p:by>
                                    </p:animClr>
                                    <p:set>
                                      <p:cBhvr>
                                        <p:cTn id="75" dur="2000" fill="hold"/>
                                        <p:tgtEl>
                                          <p:spTgt spid="17"/>
                                        </p:tgtEl>
                                        <p:attrNameLst>
                                          <p:attrName>fill.type</p:attrName>
                                        </p:attrNameLst>
                                      </p:cBhvr>
                                      <p:to>
                                        <p:strVal val="solid"/>
                                      </p:to>
                                    </p:set>
                                  </p:childTnLst>
                                </p:cTn>
                              </p:par>
                            </p:childTnLst>
                          </p:cTn>
                        </p:par>
                        <p:par>
                          <p:cTn id="76" fill="hold">
                            <p:stCondLst>
                              <p:cond delay="63000"/>
                            </p:stCondLst>
                            <p:childTnLst>
                              <p:par>
                                <p:cTn id="77" presetID="1" presetClass="entr" presetSubtype="0" fill="hold" grpId="0" nodeType="afterEffect">
                                  <p:stCondLst>
                                    <p:cond delay="1000"/>
                                  </p:stCondLst>
                                  <p:childTnLst>
                                    <p:set>
                                      <p:cBhvr>
                                        <p:cTn id="78" dur="1" fill="hold">
                                          <p:stCondLst>
                                            <p:cond delay="0"/>
                                          </p:stCondLst>
                                        </p:cTn>
                                        <p:tgtEl>
                                          <p:spTgt spid="18"/>
                                        </p:tgtEl>
                                        <p:attrNameLst>
                                          <p:attrName>style.visibility</p:attrName>
                                        </p:attrNameLst>
                                      </p:cBhvr>
                                      <p:to>
                                        <p:strVal val="visible"/>
                                      </p:to>
                                    </p:set>
                                  </p:childTnLst>
                                </p:cTn>
                              </p:par>
                            </p:childTnLst>
                          </p:cTn>
                        </p:par>
                        <p:par>
                          <p:cTn id="79" fill="hold">
                            <p:stCondLst>
                              <p:cond delay="64000"/>
                            </p:stCondLst>
                            <p:childTnLst>
                              <p:par>
                                <p:cTn id="80" presetID="26" presetClass="emph" presetSubtype="0" repeatCount="3000" fill="hold" grpId="1" nodeType="afterEffect">
                                  <p:stCondLst>
                                    <p:cond delay="0"/>
                                  </p:stCondLst>
                                  <p:childTnLst>
                                    <p:animEffect transition="out" filter="fade">
                                      <p:cBhvr>
                                        <p:cTn id="81" dur="2000" tmFilter="0, 0; .2, .5; .8, .5; 1, 0"/>
                                        <p:tgtEl>
                                          <p:spTgt spid="18"/>
                                        </p:tgtEl>
                                      </p:cBhvr>
                                    </p:animEffect>
                                    <p:animScale>
                                      <p:cBhvr>
                                        <p:cTn id="82" dur="1000" autoRev="1" fill="hold"/>
                                        <p:tgtEl>
                                          <p:spTgt spid="18"/>
                                        </p:tgtEl>
                                      </p:cBhvr>
                                      <p:by x="105000" y="105000"/>
                                    </p:animScale>
                                  </p:childTnLst>
                                </p:cTn>
                              </p:par>
                            </p:childTnLst>
                          </p:cTn>
                        </p:par>
                        <p:par>
                          <p:cTn id="83" fill="hold">
                            <p:stCondLst>
                              <p:cond delay="70000"/>
                            </p:stCondLst>
                            <p:childTnLst>
                              <p:par>
                                <p:cTn id="84" presetID="1" presetClass="entr" presetSubtype="0" fill="hold" grpId="0" nodeType="afterEffect">
                                  <p:stCondLst>
                                    <p:cond delay="1000"/>
                                  </p:stCondLst>
                                  <p:childTnLst>
                                    <p:set>
                                      <p:cBhvr>
                                        <p:cTn id="85" dur="1" fill="hold">
                                          <p:stCondLst>
                                            <p:cond delay="0"/>
                                          </p:stCondLst>
                                        </p:cTn>
                                        <p:tgtEl>
                                          <p:spTgt spid="19"/>
                                        </p:tgtEl>
                                        <p:attrNameLst>
                                          <p:attrName>style.visibility</p:attrName>
                                        </p:attrNameLst>
                                      </p:cBhvr>
                                      <p:to>
                                        <p:strVal val="visible"/>
                                      </p:to>
                                    </p:set>
                                  </p:childTnLst>
                                </p:cTn>
                              </p:par>
                            </p:childTnLst>
                          </p:cTn>
                        </p:par>
                        <p:par>
                          <p:cTn id="86" fill="hold">
                            <p:stCondLst>
                              <p:cond delay="71000"/>
                            </p:stCondLst>
                            <p:childTnLst>
                              <p:par>
                                <p:cTn id="87" presetID="21" presetClass="emph" presetSubtype="0" repeatCount="3000" fill="hold" grpId="1" nodeType="afterEffect">
                                  <p:stCondLst>
                                    <p:cond delay="0"/>
                                  </p:stCondLst>
                                  <p:childTnLst>
                                    <p:animClr clrSpc="hsl" dir="cw">
                                      <p:cBhvr override="childStyle">
                                        <p:cTn id="88" dur="2000" fill="hold"/>
                                        <p:tgtEl>
                                          <p:spTgt spid="19"/>
                                        </p:tgtEl>
                                        <p:attrNameLst>
                                          <p:attrName>style.color</p:attrName>
                                        </p:attrNameLst>
                                      </p:cBhvr>
                                      <p:by>
                                        <p:hsl h="7200000" s="0" l="0"/>
                                      </p:by>
                                    </p:animClr>
                                    <p:animClr clrSpc="hsl" dir="cw">
                                      <p:cBhvr>
                                        <p:cTn id="89" dur="2000" fill="hold"/>
                                        <p:tgtEl>
                                          <p:spTgt spid="19"/>
                                        </p:tgtEl>
                                        <p:attrNameLst>
                                          <p:attrName>fillcolor</p:attrName>
                                        </p:attrNameLst>
                                      </p:cBhvr>
                                      <p:by>
                                        <p:hsl h="7200000" s="0" l="0"/>
                                      </p:by>
                                    </p:animClr>
                                    <p:animClr clrSpc="hsl" dir="cw">
                                      <p:cBhvr>
                                        <p:cTn id="90" dur="2000" fill="hold"/>
                                        <p:tgtEl>
                                          <p:spTgt spid="19"/>
                                        </p:tgtEl>
                                        <p:attrNameLst>
                                          <p:attrName>stroke.color</p:attrName>
                                        </p:attrNameLst>
                                      </p:cBhvr>
                                      <p:by>
                                        <p:hsl h="7200000" s="0" l="0"/>
                                      </p:by>
                                    </p:animClr>
                                    <p:set>
                                      <p:cBhvr>
                                        <p:cTn id="91" dur="2000" fill="hold"/>
                                        <p:tgtEl>
                                          <p:spTgt spid="19"/>
                                        </p:tgtEl>
                                        <p:attrNameLst>
                                          <p:attrName>fill.type</p:attrName>
                                        </p:attrNameLst>
                                      </p:cBhvr>
                                      <p:to>
                                        <p:strVal val="solid"/>
                                      </p:to>
                                    </p:set>
                                  </p:childTnLst>
                                </p:cTn>
                              </p:par>
                            </p:childTnLst>
                          </p:cTn>
                        </p:par>
                        <p:par>
                          <p:cTn id="92" fill="hold">
                            <p:stCondLst>
                              <p:cond delay="77000"/>
                            </p:stCondLst>
                            <p:childTnLst>
                              <p:par>
                                <p:cTn id="93" presetID="1" presetClass="entr" presetSubtype="0" fill="hold" grpId="0" nodeType="afterEffect">
                                  <p:stCondLst>
                                    <p:cond delay="1000"/>
                                  </p:stCondLst>
                                  <p:childTnLst>
                                    <p:set>
                                      <p:cBhvr>
                                        <p:cTn id="94" dur="1" fill="hold">
                                          <p:stCondLst>
                                            <p:cond delay="0"/>
                                          </p:stCondLst>
                                        </p:cTn>
                                        <p:tgtEl>
                                          <p:spTgt spid="20"/>
                                        </p:tgtEl>
                                        <p:attrNameLst>
                                          <p:attrName>style.visibility</p:attrName>
                                        </p:attrNameLst>
                                      </p:cBhvr>
                                      <p:to>
                                        <p:strVal val="visible"/>
                                      </p:to>
                                    </p:set>
                                  </p:childTnLst>
                                </p:cTn>
                              </p:par>
                            </p:childTnLst>
                          </p:cTn>
                        </p:par>
                        <p:par>
                          <p:cTn id="95" fill="hold">
                            <p:stCondLst>
                              <p:cond delay="78000"/>
                            </p:stCondLst>
                            <p:childTnLst>
                              <p:par>
                                <p:cTn id="96" presetID="22" presetClass="emph" presetSubtype="0" repeatCount="3000" fill="hold" grpId="1" nodeType="afterEffect">
                                  <p:stCondLst>
                                    <p:cond delay="0"/>
                                  </p:stCondLst>
                                  <p:childTnLst>
                                    <p:animClr clrSpc="hsl" dir="cw">
                                      <p:cBhvr override="childStyle">
                                        <p:cTn id="97" dur="2000" fill="hold"/>
                                        <p:tgtEl>
                                          <p:spTgt spid="20"/>
                                        </p:tgtEl>
                                        <p:attrNameLst>
                                          <p:attrName>style.color</p:attrName>
                                        </p:attrNameLst>
                                      </p:cBhvr>
                                      <p:by>
                                        <p:hsl h="-7200000" s="0" l="0"/>
                                      </p:by>
                                    </p:animClr>
                                    <p:animClr clrSpc="hsl" dir="cw">
                                      <p:cBhvr>
                                        <p:cTn id="98" dur="2000" fill="hold"/>
                                        <p:tgtEl>
                                          <p:spTgt spid="20"/>
                                        </p:tgtEl>
                                        <p:attrNameLst>
                                          <p:attrName>fillcolor</p:attrName>
                                        </p:attrNameLst>
                                      </p:cBhvr>
                                      <p:by>
                                        <p:hsl h="-7200000" s="0" l="0"/>
                                      </p:by>
                                    </p:animClr>
                                    <p:animClr clrSpc="hsl" dir="cw">
                                      <p:cBhvr>
                                        <p:cTn id="99" dur="2000" fill="hold"/>
                                        <p:tgtEl>
                                          <p:spTgt spid="20"/>
                                        </p:tgtEl>
                                        <p:attrNameLst>
                                          <p:attrName>stroke.color</p:attrName>
                                        </p:attrNameLst>
                                      </p:cBhvr>
                                      <p:by>
                                        <p:hsl h="-7200000" s="0" l="0"/>
                                      </p:by>
                                    </p:animClr>
                                    <p:set>
                                      <p:cBhvr>
                                        <p:cTn id="100" dur="2000" fill="hold"/>
                                        <p:tgtEl>
                                          <p:spTgt spid="20"/>
                                        </p:tgtEl>
                                        <p:attrNameLst>
                                          <p:attrName>fill.type</p:attrName>
                                        </p:attrNameLst>
                                      </p:cBhvr>
                                      <p:to>
                                        <p:strVal val="solid"/>
                                      </p:to>
                                    </p:set>
                                  </p:childTnLst>
                                </p:cTn>
                              </p:par>
                            </p:childTnLst>
                          </p:cTn>
                        </p:par>
                        <p:par>
                          <p:cTn id="101" fill="hold">
                            <p:stCondLst>
                              <p:cond delay="84000"/>
                            </p:stCondLst>
                            <p:childTnLst>
                              <p:par>
                                <p:cTn id="102" presetID="1" presetClass="entr" presetSubtype="0" fill="hold" grpId="0" nodeType="afterEffect">
                                  <p:stCondLst>
                                    <p:cond delay="1000"/>
                                  </p:stCondLst>
                                  <p:childTnLst>
                                    <p:set>
                                      <p:cBhvr>
                                        <p:cTn id="103" dur="1" fill="hold">
                                          <p:stCondLst>
                                            <p:cond delay="0"/>
                                          </p:stCondLst>
                                        </p:cTn>
                                        <p:tgtEl>
                                          <p:spTgt spid="21"/>
                                        </p:tgtEl>
                                        <p:attrNameLst>
                                          <p:attrName>style.visibility</p:attrName>
                                        </p:attrNameLst>
                                      </p:cBhvr>
                                      <p:to>
                                        <p:strVal val="visible"/>
                                      </p:to>
                                    </p:set>
                                  </p:childTnLst>
                                </p:cTn>
                              </p:par>
                            </p:childTnLst>
                          </p:cTn>
                        </p:par>
                        <p:par>
                          <p:cTn id="104" fill="hold">
                            <p:stCondLst>
                              <p:cond delay="85000"/>
                            </p:stCondLst>
                            <p:childTnLst>
                              <p:par>
                                <p:cTn id="105" presetID="23" presetClass="emph" presetSubtype="0" repeatCount="2000" fill="hold" grpId="1" nodeType="afterEffect">
                                  <p:stCondLst>
                                    <p:cond delay="0"/>
                                  </p:stCondLst>
                                  <p:childTnLst>
                                    <p:animClr clrSpc="hsl" dir="cw">
                                      <p:cBhvr override="childStyle">
                                        <p:cTn id="106" dur="2000" fill="hold"/>
                                        <p:tgtEl>
                                          <p:spTgt spid="21"/>
                                        </p:tgtEl>
                                        <p:attrNameLst>
                                          <p:attrName>style.color</p:attrName>
                                        </p:attrNameLst>
                                      </p:cBhvr>
                                      <p:by>
                                        <p:hsl h="10842353" s="0" l="0"/>
                                      </p:by>
                                    </p:animClr>
                                    <p:animClr clrSpc="hsl" dir="cw">
                                      <p:cBhvr>
                                        <p:cTn id="107" dur="2000" fill="hold"/>
                                        <p:tgtEl>
                                          <p:spTgt spid="21"/>
                                        </p:tgtEl>
                                        <p:attrNameLst>
                                          <p:attrName>fillcolor</p:attrName>
                                        </p:attrNameLst>
                                      </p:cBhvr>
                                      <p:by>
                                        <p:hsl h="10842353" s="0" l="0"/>
                                      </p:by>
                                    </p:animClr>
                                    <p:animClr clrSpc="hsl" dir="cw">
                                      <p:cBhvr>
                                        <p:cTn id="108" dur="2000" fill="hold"/>
                                        <p:tgtEl>
                                          <p:spTgt spid="21"/>
                                        </p:tgtEl>
                                        <p:attrNameLst>
                                          <p:attrName>stroke.color</p:attrName>
                                        </p:attrNameLst>
                                      </p:cBhvr>
                                      <p:by>
                                        <p:hsl h="10842353" s="0" l="0"/>
                                      </p:by>
                                    </p:animClr>
                                    <p:set>
                                      <p:cBhvr>
                                        <p:cTn id="109" dur="2000" fill="hold"/>
                                        <p:tgtEl>
                                          <p:spTgt spid="21"/>
                                        </p:tgtEl>
                                        <p:attrNameLst>
                                          <p:attrName>fill.type</p:attrName>
                                        </p:attrNameLst>
                                      </p:cBhvr>
                                      <p:to>
                                        <p:strVal val="solid"/>
                                      </p:to>
                                    </p:set>
                                  </p:childTnLst>
                                </p:cTn>
                              </p:par>
                            </p:childTnLst>
                          </p:cTn>
                        </p:par>
                        <p:par>
                          <p:cTn id="110" fill="hold">
                            <p:stCondLst>
                              <p:cond delay="89000"/>
                            </p:stCondLst>
                            <p:childTnLst>
                              <p:par>
                                <p:cTn id="111" presetID="1" presetClass="entr" presetSubtype="0" fill="hold" grpId="0" nodeType="afterEffect">
                                  <p:stCondLst>
                                    <p:cond delay="1000"/>
                                  </p:stCondLst>
                                  <p:childTnLst>
                                    <p:set>
                                      <p:cBhvr>
                                        <p:cTn id="112" dur="1" fill="hold">
                                          <p:stCondLst>
                                            <p:cond delay="0"/>
                                          </p:stCondLst>
                                        </p:cTn>
                                        <p:tgtEl>
                                          <p:spTgt spid="22"/>
                                        </p:tgtEl>
                                        <p:attrNameLst>
                                          <p:attrName>style.visibility</p:attrName>
                                        </p:attrNameLst>
                                      </p:cBhvr>
                                      <p:to>
                                        <p:strVal val="visible"/>
                                      </p:to>
                                    </p:set>
                                  </p:childTnLst>
                                </p:cTn>
                              </p:par>
                            </p:childTnLst>
                          </p:cTn>
                        </p:par>
                        <p:par>
                          <p:cTn id="113" fill="hold">
                            <p:stCondLst>
                              <p:cond delay="90000"/>
                            </p:stCondLst>
                            <p:childTnLst>
                              <p:par>
                                <p:cTn id="114" presetID="19" presetClass="emph" presetSubtype="0" repeatCount="3000" fill="remove" grpId="1" nodeType="afterEffect">
                                  <p:stCondLst>
                                    <p:cond delay="0"/>
                                  </p:stCondLst>
                                  <p:childTnLst>
                                    <p:animClr clrSpc="rgb" dir="cw">
                                      <p:cBhvr override="childStyle">
                                        <p:cTn id="115" dur="2000" fill="hold"/>
                                        <p:tgtEl>
                                          <p:spTgt spid="22"/>
                                        </p:tgtEl>
                                        <p:attrNameLst>
                                          <p:attrName>style.color</p:attrName>
                                        </p:attrNameLst>
                                      </p:cBhvr>
                                      <p:to>
                                        <a:schemeClr val="accent2"/>
                                      </p:to>
                                    </p:animClr>
                                    <p:animClr clrSpc="rgb" dir="cw">
                                      <p:cBhvr>
                                        <p:cTn id="116" dur="2000" fill="hold"/>
                                        <p:tgtEl>
                                          <p:spTgt spid="22"/>
                                        </p:tgtEl>
                                        <p:attrNameLst>
                                          <p:attrName>fillcolor</p:attrName>
                                        </p:attrNameLst>
                                      </p:cBhvr>
                                      <p:to>
                                        <a:schemeClr val="accent2"/>
                                      </p:to>
                                    </p:animClr>
                                    <p:set>
                                      <p:cBhvr>
                                        <p:cTn id="117" dur="2000" fill="hold"/>
                                        <p:tgtEl>
                                          <p:spTgt spid="22"/>
                                        </p:tgtEl>
                                        <p:attrNameLst>
                                          <p:attrName>fill.type</p:attrName>
                                        </p:attrNameLst>
                                      </p:cBhvr>
                                      <p:to>
                                        <p:strVal val="solid"/>
                                      </p:to>
                                    </p:set>
                                    <p:set>
                                      <p:cBhvr>
                                        <p:cTn id="118" dur="2000" fill="hold"/>
                                        <p:tgtEl>
                                          <p:spTgt spid="22"/>
                                        </p:tgtEl>
                                        <p:attrNameLst>
                                          <p:attrName>fill.on</p:attrName>
                                        </p:attrNameLst>
                                      </p:cBhvr>
                                      <p:to>
                                        <p:strVal val="true"/>
                                      </p:to>
                                    </p:set>
                                  </p:childTnLst>
                                </p:cTn>
                              </p:par>
                            </p:childTnLst>
                          </p:cTn>
                        </p:par>
                        <p:par>
                          <p:cTn id="119" fill="hold">
                            <p:stCondLst>
                              <p:cond delay="96000"/>
                            </p:stCondLst>
                            <p:childTnLst>
                              <p:par>
                                <p:cTn id="120" presetID="1" presetClass="entr" presetSubtype="0" fill="hold" grpId="0" nodeType="afterEffect">
                                  <p:stCondLst>
                                    <p:cond delay="1000"/>
                                  </p:stCondLst>
                                  <p:iterate type="lt">
                                    <p:tmAbs val="0"/>
                                  </p:iterate>
                                  <p:childTnLst>
                                    <p:set>
                                      <p:cBhvr>
                                        <p:cTn id="121" dur="1" fill="hold">
                                          <p:stCondLst>
                                            <p:cond delay="0"/>
                                          </p:stCondLst>
                                        </p:cTn>
                                        <p:tgtEl>
                                          <p:spTgt spid="23"/>
                                        </p:tgtEl>
                                        <p:attrNameLst>
                                          <p:attrName>style.visibility</p:attrName>
                                        </p:attrNameLst>
                                      </p:cBhvr>
                                      <p:to>
                                        <p:strVal val="visible"/>
                                      </p:to>
                                    </p:set>
                                  </p:childTnLst>
                                </p:cTn>
                              </p:par>
                            </p:childTnLst>
                          </p:cTn>
                        </p:par>
                        <p:par>
                          <p:cTn id="122" fill="hold">
                            <p:stCondLst>
                              <p:cond delay="97000"/>
                            </p:stCondLst>
                            <p:childTnLst>
                              <p:par>
                                <p:cTn id="123" presetID="16" presetClass="emph" presetSubtype="0" repeatCount="3000" fill="remove" grpId="1" nodeType="afterEffect">
                                  <p:stCondLst>
                                    <p:cond delay="0"/>
                                  </p:stCondLst>
                                  <p:iterate type="lt">
                                    <p:tmPct val="4000"/>
                                  </p:iterate>
                                  <p:childTnLst>
                                    <p:set>
                                      <p:cBhvr override="childStyle">
                                        <p:cTn id="124" dur="2000" fill="hold"/>
                                        <p:tgtEl>
                                          <p:spTgt spid="23"/>
                                        </p:tgtEl>
                                        <p:attrNameLst>
                                          <p:attrName>style.color</p:attrName>
                                        </p:attrNameLst>
                                      </p:cBhvr>
                                      <p:to>
                                        <p:clrVal>
                                          <a:schemeClr val="accent2"/>
                                        </p:clrVal>
                                      </p:to>
                                    </p:set>
                                    <p:set>
                                      <p:cBhvr>
                                        <p:cTn id="125" dur="2000" fill="hold"/>
                                        <p:tgtEl>
                                          <p:spTgt spid="23"/>
                                        </p:tgtEl>
                                        <p:attrNameLst>
                                          <p:attrName>fillcolor</p:attrName>
                                        </p:attrNameLst>
                                      </p:cBhvr>
                                      <p:to>
                                        <p:clrVal>
                                          <a:schemeClr val="accent2"/>
                                        </p:clrVal>
                                      </p:to>
                                    </p:set>
                                    <p:set>
                                      <p:cBhvr>
                                        <p:cTn id="126" dur="2000" fill="hold"/>
                                        <p:tgtEl>
                                          <p:spTgt spid="23"/>
                                        </p:tgtEl>
                                        <p:attrNameLst>
                                          <p:attrName>fill.type</p:attrName>
                                        </p:attrNameLst>
                                      </p:cBhvr>
                                      <p:to>
                                        <p:strVal val="solid"/>
                                      </p:to>
                                    </p:set>
                                  </p:childTnLst>
                                </p:cTn>
                              </p:par>
                            </p:childTnLst>
                          </p:cTn>
                        </p:par>
                        <p:par>
                          <p:cTn id="127" fill="hold">
                            <p:stCondLst>
                              <p:cond delay="105400"/>
                            </p:stCondLst>
                            <p:childTnLst>
                              <p:par>
                                <p:cTn id="128" presetID="1" presetClass="entr" presetSubtype="0" fill="hold" grpId="0" nodeType="afterEffect">
                                  <p:stCondLst>
                                    <p:cond delay="1000"/>
                                  </p:stCondLst>
                                  <p:iterate type="lt">
                                    <p:tmAbs val="0"/>
                                  </p:iterate>
                                  <p:childTnLst>
                                    <p:set>
                                      <p:cBhvr>
                                        <p:cTn id="129" dur="1" fill="hold">
                                          <p:stCondLst>
                                            <p:cond delay="0"/>
                                          </p:stCondLst>
                                        </p:cTn>
                                        <p:tgtEl>
                                          <p:spTgt spid="24"/>
                                        </p:tgtEl>
                                        <p:attrNameLst>
                                          <p:attrName>style.visibility</p:attrName>
                                        </p:attrNameLst>
                                      </p:cBhvr>
                                      <p:to>
                                        <p:strVal val="visible"/>
                                      </p:to>
                                    </p:set>
                                  </p:childTnLst>
                                </p:cTn>
                              </p:par>
                            </p:childTnLst>
                          </p:cTn>
                        </p:par>
                        <p:par>
                          <p:cTn id="130" fill="hold">
                            <p:stCondLst>
                              <p:cond delay="106400"/>
                            </p:stCondLst>
                            <p:childTnLst>
                              <p:par>
                                <p:cTn id="131" presetID="18" presetClass="emph" presetSubtype="0" repeatCount="3000" fill="hold" grpId="1" nodeType="afterEffect">
                                  <p:stCondLst>
                                    <p:cond delay="0"/>
                                  </p:stCondLst>
                                  <p:iterate type="lt">
                                    <p:tmPct val="4000"/>
                                  </p:iterate>
                                  <p:childTnLst>
                                    <p:set>
                                      <p:cBhvr override="childStyle">
                                        <p:cTn id="132" dur="2000" fill="hold"/>
                                        <p:tgtEl>
                                          <p:spTgt spid="24"/>
                                        </p:tgtEl>
                                        <p:attrNameLst>
                                          <p:attrName>style.textDecorationUnderline</p:attrName>
                                        </p:attrNameLst>
                                      </p:cBhvr>
                                      <p:to>
                                        <p:strVal val="true"/>
                                      </p:to>
                                    </p:set>
                                  </p:childTnLst>
                                </p:cTn>
                              </p:par>
                            </p:childTnLst>
                          </p:cTn>
                        </p:par>
                        <p:par>
                          <p:cTn id="133" fill="hold">
                            <p:stCondLst>
                              <p:cond delay="115280"/>
                            </p:stCondLst>
                            <p:childTnLst>
                              <p:par>
                                <p:cTn id="134" presetID="1" presetClass="entr" presetSubtype="0" fill="hold" grpId="0" nodeType="afterEffect">
                                  <p:stCondLst>
                                    <p:cond delay="1000"/>
                                  </p:stCondLst>
                                  <p:childTnLst>
                                    <p:set>
                                      <p:cBhvr>
                                        <p:cTn id="135" dur="1" fill="hold">
                                          <p:stCondLst>
                                            <p:cond delay="0"/>
                                          </p:stCondLst>
                                        </p:cTn>
                                        <p:tgtEl>
                                          <p:spTgt spid="25"/>
                                        </p:tgtEl>
                                        <p:attrNameLst>
                                          <p:attrName>style.visibility</p:attrName>
                                        </p:attrNameLst>
                                      </p:cBhvr>
                                      <p:to>
                                        <p:strVal val="visible"/>
                                      </p:to>
                                    </p:set>
                                  </p:childTnLst>
                                </p:cTn>
                              </p:par>
                            </p:childTnLst>
                          </p:cTn>
                        </p:par>
                        <p:par>
                          <p:cTn id="136" fill="hold">
                            <p:stCondLst>
                              <p:cond delay="116280"/>
                            </p:stCondLst>
                            <p:childTnLst>
                              <p:par>
                                <p:cTn id="137" presetID="24" presetClass="emph" presetSubtype="0" repeatCount="3000" fill="hold" grpId="1" nodeType="afterEffect">
                                  <p:stCondLst>
                                    <p:cond delay="0"/>
                                  </p:stCondLst>
                                  <p:childTnLst>
                                    <p:animClr clrSpc="hsl" dir="cw">
                                      <p:cBhvr override="childStyle">
                                        <p:cTn id="138" dur="2000" fill="hold"/>
                                        <p:tgtEl>
                                          <p:spTgt spid="25"/>
                                        </p:tgtEl>
                                        <p:attrNameLst>
                                          <p:attrName>style.color</p:attrName>
                                        </p:attrNameLst>
                                      </p:cBhvr>
                                      <p:by>
                                        <p:hsl h="0" s="-12549" l="-25098"/>
                                      </p:by>
                                    </p:animClr>
                                    <p:animClr clrSpc="hsl" dir="cw">
                                      <p:cBhvr>
                                        <p:cTn id="139" dur="2000" fill="hold"/>
                                        <p:tgtEl>
                                          <p:spTgt spid="25"/>
                                        </p:tgtEl>
                                        <p:attrNameLst>
                                          <p:attrName>fillcolor</p:attrName>
                                        </p:attrNameLst>
                                      </p:cBhvr>
                                      <p:by>
                                        <p:hsl h="0" s="-12549" l="-25098"/>
                                      </p:by>
                                    </p:animClr>
                                    <p:animClr clrSpc="hsl" dir="cw">
                                      <p:cBhvr>
                                        <p:cTn id="140" dur="2000" fill="hold"/>
                                        <p:tgtEl>
                                          <p:spTgt spid="25"/>
                                        </p:tgtEl>
                                        <p:attrNameLst>
                                          <p:attrName>stroke.color</p:attrName>
                                        </p:attrNameLst>
                                      </p:cBhvr>
                                      <p:by>
                                        <p:hsl h="0" s="-12549" l="-25098"/>
                                      </p:by>
                                    </p:animClr>
                                    <p:set>
                                      <p:cBhvr>
                                        <p:cTn id="141" dur="2000" fill="hold"/>
                                        <p:tgtEl>
                                          <p:spTgt spid="25"/>
                                        </p:tgtEl>
                                        <p:attrNameLst>
                                          <p:attrName>fill.type</p:attrName>
                                        </p:attrNameLst>
                                      </p:cBhvr>
                                      <p:to>
                                        <p:strVal val="solid"/>
                                      </p:to>
                                    </p:set>
                                  </p:childTnLst>
                                </p:cTn>
                              </p:par>
                            </p:childTnLst>
                          </p:cTn>
                        </p:par>
                        <p:par>
                          <p:cTn id="142" fill="hold">
                            <p:stCondLst>
                              <p:cond delay="122280"/>
                            </p:stCondLst>
                            <p:childTnLst>
                              <p:par>
                                <p:cTn id="143" presetID="10" presetClass="entr" presetSubtype="0" fill="hold" grpId="0" nodeType="afterEffect">
                                  <p:stCondLst>
                                    <p:cond delay="200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9" grpId="1" animBg="1"/>
      <p:bldP spid="11" grpId="0" animBg="1"/>
      <p:bldP spid="11" grpId="1" animBg="1"/>
      <p:bldP spid="12" grpId="0" animBg="1"/>
      <p:bldP spid="12" grpId="1" animBg="1"/>
      <p:bldP spid="13" grpId="0" animBg="1"/>
      <p:bldP spid="13" grpId="1" animBg="1"/>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 über die verfügbaren Effekte</a:t>
            </a:r>
          </a:p>
        </p:txBody>
      </p:sp>
      <p:sp>
        <p:nvSpPr>
          <p:cNvPr id="3" name="Datumsplatzhalter 2"/>
          <p:cNvSpPr>
            <a:spLocks noGrp="1"/>
          </p:cNvSpPr>
          <p:nvPr>
            <p:ph type="dt" sz="half" idx="10"/>
          </p:nvPr>
        </p:nvSpPr>
        <p:spPr/>
        <p:txBody>
          <a:bodyPr/>
          <a:lstStyle/>
          <a:p>
            <a:fld id="{3011BCFF-0DF7-453B-B089-B0D43EA82FE1}"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16</a:t>
            </a:fld>
            <a:endParaRPr lang="de-DE"/>
          </a:p>
        </p:txBody>
      </p:sp>
      <p:sp>
        <p:nvSpPr>
          <p:cNvPr id="6" name="Textfeld 5"/>
          <p:cNvSpPr txBox="1"/>
          <p:nvPr/>
        </p:nvSpPr>
        <p:spPr>
          <a:xfrm>
            <a:off x="4116227" y="1426684"/>
            <a:ext cx="3959545" cy="523220"/>
          </a:xfrm>
          <a:prstGeom prst="rect">
            <a:avLst/>
          </a:prstGeom>
          <a:noFill/>
        </p:spPr>
        <p:txBody>
          <a:bodyPr wrap="none" rtlCol="0">
            <a:spAutoFit/>
          </a:bodyPr>
          <a:lstStyle/>
          <a:p>
            <a:r>
              <a:rPr lang="de-DE" sz="2800" b="1" dirty="0"/>
              <a:t>Hervorhebung (Klassisch)</a:t>
            </a:r>
          </a:p>
        </p:txBody>
      </p:sp>
      <p:sp>
        <p:nvSpPr>
          <p:cNvPr id="7" name="Textfeld 6"/>
          <p:cNvSpPr txBox="1"/>
          <p:nvPr/>
        </p:nvSpPr>
        <p:spPr>
          <a:xfrm>
            <a:off x="1811524" y="1988840"/>
            <a:ext cx="2664296" cy="369332"/>
          </a:xfrm>
          <a:prstGeom prst="rect">
            <a:avLst/>
          </a:prstGeom>
          <a:solidFill>
            <a:srgbClr val="00B0F0"/>
          </a:solidFill>
        </p:spPr>
        <p:txBody>
          <a:bodyPr wrap="square" rtlCol="0">
            <a:spAutoFit/>
          </a:bodyPr>
          <a:lstStyle/>
          <a:p>
            <a:pPr algn="ctr"/>
            <a:r>
              <a:rPr lang="de-DE" b="1" dirty="0">
                <a:solidFill>
                  <a:srgbClr val="FFFF00"/>
                </a:solidFill>
              </a:rPr>
              <a:t>Farbimpuls</a:t>
            </a:r>
          </a:p>
        </p:txBody>
      </p:sp>
      <p:sp>
        <p:nvSpPr>
          <p:cNvPr id="8" name="Textfeld 7"/>
          <p:cNvSpPr txBox="1"/>
          <p:nvPr/>
        </p:nvSpPr>
        <p:spPr>
          <a:xfrm>
            <a:off x="4763852" y="1988840"/>
            <a:ext cx="2664296" cy="369332"/>
          </a:xfrm>
          <a:prstGeom prst="rect">
            <a:avLst/>
          </a:prstGeom>
          <a:solidFill>
            <a:srgbClr val="00B0F0"/>
          </a:solidFill>
        </p:spPr>
        <p:txBody>
          <a:bodyPr wrap="square" rtlCol="0">
            <a:spAutoFit/>
          </a:bodyPr>
          <a:lstStyle/>
          <a:p>
            <a:pPr algn="ctr"/>
            <a:r>
              <a:rPr lang="de-DE" b="1" dirty="0">
                <a:solidFill>
                  <a:srgbClr val="FFFF00"/>
                </a:solidFill>
              </a:rPr>
              <a:t>Mit Farbe zunehmend</a:t>
            </a:r>
          </a:p>
        </p:txBody>
      </p:sp>
      <p:sp>
        <p:nvSpPr>
          <p:cNvPr id="9" name="Textfeld 8"/>
          <p:cNvSpPr txBox="1"/>
          <p:nvPr/>
        </p:nvSpPr>
        <p:spPr>
          <a:xfrm>
            <a:off x="7716180" y="1988840"/>
            <a:ext cx="2664296" cy="369332"/>
          </a:xfrm>
          <a:prstGeom prst="rect">
            <a:avLst/>
          </a:prstGeom>
          <a:solidFill>
            <a:srgbClr val="00B0F0"/>
          </a:solidFill>
        </p:spPr>
        <p:txBody>
          <a:bodyPr wrap="square" rtlCol="0">
            <a:spAutoFit/>
          </a:bodyPr>
          <a:lstStyle/>
          <a:p>
            <a:pPr algn="ctr"/>
            <a:r>
              <a:rPr lang="de-DE" b="1" dirty="0">
                <a:solidFill>
                  <a:srgbClr val="FFFF00"/>
                </a:solidFill>
              </a:rPr>
              <a:t>Schimmer</a:t>
            </a:r>
          </a:p>
        </p:txBody>
      </p:sp>
      <p:sp>
        <p:nvSpPr>
          <p:cNvPr id="10" name="Textfeld 9"/>
          <p:cNvSpPr txBox="1"/>
          <p:nvPr/>
        </p:nvSpPr>
        <p:spPr>
          <a:xfrm>
            <a:off x="1806997" y="2445909"/>
            <a:ext cx="2664296" cy="369332"/>
          </a:xfrm>
          <a:prstGeom prst="rect">
            <a:avLst/>
          </a:prstGeom>
          <a:solidFill>
            <a:srgbClr val="00B0F0"/>
          </a:solidFill>
        </p:spPr>
        <p:txBody>
          <a:bodyPr wrap="square" rtlCol="0">
            <a:spAutoFit/>
          </a:bodyPr>
          <a:lstStyle/>
          <a:p>
            <a:pPr algn="ctr"/>
            <a:r>
              <a:rPr lang="de-DE" b="1" dirty="0">
                <a:solidFill>
                  <a:srgbClr val="FFFF00"/>
                </a:solidFill>
              </a:rPr>
              <a:t>Schwanken</a:t>
            </a:r>
          </a:p>
        </p:txBody>
      </p:sp>
      <p:sp>
        <p:nvSpPr>
          <p:cNvPr id="13" name="Textfeld 12"/>
          <p:cNvSpPr txBox="1"/>
          <p:nvPr/>
        </p:nvSpPr>
        <p:spPr>
          <a:xfrm>
            <a:off x="3892607" y="3140968"/>
            <a:ext cx="4406784" cy="523220"/>
          </a:xfrm>
          <a:prstGeom prst="rect">
            <a:avLst/>
          </a:prstGeom>
          <a:noFill/>
        </p:spPr>
        <p:txBody>
          <a:bodyPr wrap="none" rtlCol="0">
            <a:spAutoFit/>
          </a:bodyPr>
          <a:lstStyle/>
          <a:p>
            <a:r>
              <a:rPr lang="de-DE" sz="2800" b="1" dirty="0"/>
              <a:t>Hervorhebung (Spektakulär)</a:t>
            </a:r>
          </a:p>
        </p:txBody>
      </p:sp>
      <p:sp>
        <p:nvSpPr>
          <p:cNvPr id="14" name="Textfeld 13"/>
          <p:cNvSpPr txBox="1"/>
          <p:nvPr/>
        </p:nvSpPr>
        <p:spPr>
          <a:xfrm>
            <a:off x="1811524" y="3717032"/>
            <a:ext cx="2664296" cy="369332"/>
          </a:xfrm>
          <a:prstGeom prst="rect">
            <a:avLst/>
          </a:prstGeom>
          <a:solidFill>
            <a:srgbClr val="00B0F0"/>
          </a:solidFill>
        </p:spPr>
        <p:txBody>
          <a:bodyPr wrap="square" rtlCol="0">
            <a:spAutoFit/>
          </a:bodyPr>
          <a:lstStyle/>
          <a:p>
            <a:pPr algn="ctr"/>
            <a:r>
              <a:rPr lang="de-DE" b="1" dirty="0">
                <a:solidFill>
                  <a:srgbClr val="FFFF00"/>
                </a:solidFill>
              </a:rPr>
              <a:t>Blinken</a:t>
            </a:r>
          </a:p>
        </p:txBody>
      </p:sp>
      <p:sp>
        <p:nvSpPr>
          <p:cNvPr id="15" name="Textfeld 14"/>
          <p:cNvSpPr txBox="1"/>
          <p:nvPr/>
        </p:nvSpPr>
        <p:spPr>
          <a:xfrm>
            <a:off x="4763852" y="3717032"/>
            <a:ext cx="2664296" cy="369332"/>
          </a:xfrm>
          <a:prstGeom prst="rect">
            <a:avLst/>
          </a:prstGeom>
          <a:solidFill>
            <a:srgbClr val="00B0F0"/>
          </a:solidFill>
        </p:spPr>
        <p:txBody>
          <a:bodyPr wrap="square" rtlCol="0">
            <a:spAutoFit/>
          </a:bodyPr>
          <a:lstStyle/>
          <a:p>
            <a:pPr algn="ctr"/>
            <a:r>
              <a:rPr lang="de-DE" b="1" dirty="0">
                <a:solidFill>
                  <a:srgbClr val="FFFF00"/>
                </a:solidFill>
              </a:rPr>
              <a:t>Fett anzeigen</a:t>
            </a:r>
          </a:p>
        </p:txBody>
      </p:sp>
      <p:sp>
        <p:nvSpPr>
          <p:cNvPr id="16" name="Textfeld 15"/>
          <p:cNvSpPr txBox="1"/>
          <p:nvPr/>
        </p:nvSpPr>
        <p:spPr>
          <a:xfrm>
            <a:off x="7716180" y="3717032"/>
            <a:ext cx="2664296" cy="369332"/>
          </a:xfrm>
          <a:prstGeom prst="rect">
            <a:avLst/>
          </a:prstGeom>
          <a:solidFill>
            <a:srgbClr val="00B0F0"/>
          </a:solidFill>
        </p:spPr>
        <p:txBody>
          <a:bodyPr wrap="square" rtlCol="0">
            <a:spAutoFit/>
          </a:bodyPr>
          <a:lstStyle/>
          <a:p>
            <a:pPr algn="ctr"/>
            <a:r>
              <a:rPr lang="de-DE" b="1" dirty="0">
                <a:solidFill>
                  <a:srgbClr val="FFFF00"/>
                </a:solidFill>
              </a:rPr>
              <a:t>Welle</a:t>
            </a:r>
          </a:p>
        </p:txBody>
      </p:sp>
      <p:sp>
        <p:nvSpPr>
          <p:cNvPr id="17" name="Textfeld 16"/>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99750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3000"/>
                            </p:stCondLst>
                            <p:childTnLst>
                              <p:par>
                                <p:cTn id="9" presetID="1"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4000"/>
                            </p:stCondLst>
                            <p:childTnLst>
                              <p:par>
                                <p:cTn id="12" presetID="27" presetClass="emph" presetSubtype="0" repeatCount="3000" fill="remove" grpId="1" nodeType="afterEffect">
                                  <p:stCondLst>
                                    <p:cond delay="0"/>
                                  </p:stCondLst>
                                  <p:childTnLst>
                                    <p:animClr clrSpc="rgb" dir="cw">
                                      <p:cBhvr override="childStyle">
                                        <p:cTn id="13" dur="1000" autoRev="1" fill="remove"/>
                                        <p:tgtEl>
                                          <p:spTgt spid="7"/>
                                        </p:tgtEl>
                                        <p:attrNameLst>
                                          <p:attrName>style.color</p:attrName>
                                        </p:attrNameLst>
                                      </p:cBhvr>
                                      <p:to>
                                        <a:schemeClr val="bg1"/>
                                      </p:to>
                                    </p:animClr>
                                    <p:animClr clrSpc="rgb" dir="cw">
                                      <p:cBhvr>
                                        <p:cTn id="14" dur="1000" autoRev="1" fill="remove"/>
                                        <p:tgtEl>
                                          <p:spTgt spid="7"/>
                                        </p:tgtEl>
                                        <p:attrNameLst>
                                          <p:attrName>fillcolor</p:attrName>
                                        </p:attrNameLst>
                                      </p:cBhvr>
                                      <p:to>
                                        <a:schemeClr val="bg1"/>
                                      </p:to>
                                    </p:animClr>
                                    <p:set>
                                      <p:cBhvr>
                                        <p:cTn id="15" dur="1000" autoRev="1" fill="remove"/>
                                        <p:tgtEl>
                                          <p:spTgt spid="7"/>
                                        </p:tgtEl>
                                        <p:attrNameLst>
                                          <p:attrName>fill.type</p:attrName>
                                        </p:attrNameLst>
                                      </p:cBhvr>
                                      <p:to>
                                        <p:strVal val="solid"/>
                                      </p:to>
                                    </p:set>
                                    <p:set>
                                      <p:cBhvr>
                                        <p:cTn id="16" dur="1000" autoRev="1" fill="remove"/>
                                        <p:tgtEl>
                                          <p:spTgt spid="7"/>
                                        </p:tgtEl>
                                        <p:attrNameLst>
                                          <p:attrName>fill.on</p:attrName>
                                        </p:attrNameLst>
                                      </p:cBhvr>
                                      <p:to>
                                        <p:strVal val="true"/>
                                      </p:to>
                                    </p:set>
                                  </p:childTnLst>
                                </p:cTn>
                              </p:par>
                            </p:childTnLst>
                          </p:cTn>
                        </p:par>
                        <p:par>
                          <p:cTn id="17" fill="hold">
                            <p:stCondLst>
                              <p:cond delay="10000"/>
                            </p:stCondLst>
                            <p:childTnLst>
                              <p:par>
                                <p:cTn id="18" presetID="1" presetClass="entr" presetSubtype="0"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11000"/>
                            </p:stCondLst>
                            <p:childTnLst>
                              <p:par>
                                <p:cTn id="21" presetID="28" presetClass="emph" presetSubtype="0" repeatCount="3000" fill="remove" grpId="1" nodeType="afterEffect">
                                  <p:stCondLst>
                                    <p:cond delay="0"/>
                                  </p:stCondLst>
                                  <p:childTnLst>
                                    <p:animClr clrSpc="rgb" dir="cw">
                                      <p:cBhvr override="childStyle">
                                        <p:cTn id="22" dur="2000" fill="hold"/>
                                        <p:tgtEl>
                                          <p:spTgt spid="8"/>
                                        </p:tgtEl>
                                        <p:attrNameLst>
                                          <p:attrName>style.color</p:attrName>
                                        </p:attrNameLst>
                                      </p:cBhvr>
                                      <p:to>
                                        <a:schemeClr val="accent2"/>
                                      </p:to>
                                    </p:animClr>
                                    <p:animClr clrSpc="rgb" dir="cw">
                                      <p:cBhvr>
                                        <p:cTn id="23" dur="2000" fill="hold"/>
                                        <p:tgtEl>
                                          <p:spTgt spid="8"/>
                                        </p:tgtEl>
                                        <p:attrNameLst>
                                          <p:attrName>fillcolor</p:attrName>
                                        </p:attrNameLst>
                                      </p:cBhvr>
                                      <p:to>
                                        <a:schemeClr val="accent2"/>
                                      </p:to>
                                    </p:animClr>
                                    <p:set>
                                      <p:cBhvr>
                                        <p:cTn id="24" dur="2000" fill="hold"/>
                                        <p:tgtEl>
                                          <p:spTgt spid="8"/>
                                        </p:tgtEl>
                                        <p:attrNameLst>
                                          <p:attrName>fill.type</p:attrName>
                                        </p:attrNameLst>
                                      </p:cBhvr>
                                      <p:to>
                                        <p:strVal val="solid"/>
                                      </p:to>
                                    </p:set>
                                    <p:anim to="1.5" calcmode="lin" valueType="num">
                                      <p:cBhvr override="childStyle">
                                        <p:cTn id="25" dur="2000" fill="hold"/>
                                        <p:tgtEl>
                                          <p:spTgt spid="8"/>
                                        </p:tgtEl>
                                        <p:attrNameLst>
                                          <p:attrName>style.fontSize</p:attrName>
                                        </p:attrNameLst>
                                      </p:cBhvr>
                                    </p:anim>
                                  </p:childTnLst>
                                </p:cTn>
                              </p:par>
                            </p:childTnLst>
                          </p:cTn>
                        </p:par>
                        <p:par>
                          <p:cTn id="26" fill="hold">
                            <p:stCondLst>
                              <p:cond delay="17000"/>
                            </p:stCondLst>
                            <p:childTnLst>
                              <p:par>
                                <p:cTn id="27" presetID="1" presetClass="entr" presetSubtype="0" fill="hold" grpId="0" nodeType="afterEffect">
                                  <p:stCondLst>
                                    <p:cond delay="1000"/>
                                  </p:stCondLst>
                                  <p:childTnLst>
                                    <p:set>
                                      <p:cBhvr>
                                        <p:cTn id="28" dur="1" fill="hold">
                                          <p:stCondLst>
                                            <p:cond delay="0"/>
                                          </p:stCondLst>
                                        </p:cTn>
                                        <p:tgtEl>
                                          <p:spTgt spid="9"/>
                                        </p:tgtEl>
                                        <p:attrNameLst>
                                          <p:attrName>style.visibility</p:attrName>
                                        </p:attrNameLst>
                                      </p:cBhvr>
                                      <p:to>
                                        <p:strVal val="visible"/>
                                      </p:to>
                                    </p:set>
                                  </p:childTnLst>
                                </p:cTn>
                              </p:par>
                            </p:childTnLst>
                          </p:cTn>
                        </p:par>
                        <p:par>
                          <p:cTn id="29" fill="hold">
                            <p:stCondLst>
                              <p:cond delay="18000"/>
                            </p:stCondLst>
                            <p:childTnLst>
                              <p:par>
                                <p:cTn id="30" presetID="36" presetClass="emph" presetSubtype="0" repeatCount="3000" fill="hold" grpId="1" nodeType="afterEffect">
                                  <p:stCondLst>
                                    <p:cond delay="0"/>
                                  </p:stCondLst>
                                  <p:childTnLst>
                                    <p:animScale>
                                      <p:cBhvr>
                                        <p:cTn id="31" dur="1000" autoRev="1" fill="hold">
                                          <p:stCondLst>
                                            <p:cond delay="0"/>
                                          </p:stCondLst>
                                        </p:cTn>
                                        <p:tgtEl>
                                          <p:spTgt spid="9"/>
                                        </p:tgtEl>
                                      </p:cBhvr>
                                      <p:to x="80000" y="100000"/>
                                    </p:animScale>
                                    <p:anim by="(#ppt_w*0.10)" calcmode="lin" valueType="num">
                                      <p:cBhvr>
                                        <p:cTn id="32" dur="1000" autoRev="1" fill="hold">
                                          <p:stCondLst>
                                            <p:cond delay="0"/>
                                          </p:stCondLst>
                                        </p:cTn>
                                        <p:tgtEl>
                                          <p:spTgt spid="9"/>
                                        </p:tgtEl>
                                        <p:attrNameLst>
                                          <p:attrName>ppt_x</p:attrName>
                                        </p:attrNameLst>
                                      </p:cBhvr>
                                    </p:anim>
                                    <p:anim by="(-#ppt_w*0.10)" calcmode="lin" valueType="num">
                                      <p:cBhvr>
                                        <p:cTn id="33" dur="1000" autoRev="1" fill="hold">
                                          <p:stCondLst>
                                            <p:cond delay="0"/>
                                          </p:stCondLst>
                                        </p:cTn>
                                        <p:tgtEl>
                                          <p:spTgt spid="9"/>
                                        </p:tgtEl>
                                        <p:attrNameLst>
                                          <p:attrName>ppt_y</p:attrName>
                                        </p:attrNameLst>
                                      </p:cBhvr>
                                    </p:anim>
                                    <p:animRot by="-480000">
                                      <p:cBhvr>
                                        <p:cTn id="34" dur="1000" autoRev="1" fill="hold">
                                          <p:stCondLst>
                                            <p:cond delay="0"/>
                                          </p:stCondLst>
                                        </p:cTn>
                                        <p:tgtEl>
                                          <p:spTgt spid="9"/>
                                        </p:tgtEl>
                                        <p:attrNameLst>
                                          <p:attrName>r</p:attrName>
                                        </p:attrNameLst>
                                      </p:cBhvr>
                                    </p:animRot>
                                  </p:childTnLst>
                                </p:cTn>
                              </p:par>
                            </p:childTnLst>
                          </p:cTn>
                        </p:par>
                        <p:par>
                          <p:cTn id="35" fill="hold">
                            <p:stCondLst>
                              <p:cond delay="24000"/>
                            </p:stCondLst>
                            <p:childTnLst>
                              <p:par>
                                <p:cTn id="36" presetID="1" presetClass="entr" presetSubtype="0" fill="hold" grpId="0" nodeType="afterEffect">
                                  <p:stCondLst>
                                    <p:cond delay="1000"/>
                                  </p:stCondLst>
                                  <p:childTnLst>
                                    <p:set>
                                      <p:cBhvr>
                                        <p:cTn id="37" dur="1" fill="hold">
                                          <p:stCondLst>
                                            <p:cond delay="0"/>
                                          </p:stCondLst>
                                        </p:cTn>
                                        <p:tgtEl>
                                          <p:spTgt spid="10"/>
                                        </p:tgtEl>
                                        <p:attrNameLst>
                                          <p:attrName>style.visibility</p:attrName>
                                        </p:attrNameLst>
                                      </p:cBhvr>
                                      <p:to>
                                        <p:strVal val="visible"/>
                                      </p:to>
                                    </p:set>
                                  </p:childTnLst>
                                </p:cTn>
                              </p:par>
                            </p:childTnLst>
                          </p:cTn>
                        </p:par>
                        <p:par>
                          <p:cTn id="38" fill="hold">
                            <p:stCondLst>
                              <p:cond delay="25000"/>
                            </p:stCondLst>
                            <p:childTnLst>
                              <p:par>
                                <p:cTn id="39" presetID="32" presetClass="emph" presetSubtype="0" repeatCount="3000" fill="hold" grpId="1" nodeType="afterEffect">
                                  <p:stCondLst>
                                    <p:cond delay="0"/>
                                  </p:stCondLst>
                                  <p:childTnLst>
                                    <p:animRot by="120000">
                                      <p:cBhvr>
                                        <p:cTn id="40" dur="200" fill="hold">
                                          <p:stCondLst>
                                            <p:cond delay="0"/>
                                          </p:stCondLst>
                                        </p:cTn>
                                        <p:tgtEl>
                                          <p:spTgt spid="10"/>
                                        </p:tgtEl>
                                        <p:attrNameLst>
                                          <p:attrName>r</p:attrName>
                                        </p:attrNameLst>
                                      </p:cBhvr>
                                    </p:animRot>
                                    <p:animRot by="-240000">
                                      <p:cBhvr>
                                        <p:cTn id="41" dur="400" fill="hold">
                                          <p:stCondLst>
                                            <p:cond delay="400"/>
                                          </p:stCondLst>
                                        </p:cTn>
                                        <p:tgtEl>
                                          <p:spTgt spid="10"/>
                                        </p:tgtEl>
                                        <p:attrNameLst>
                                          <p:attrName>r</p:attrName>
                                        </p:attrNameLst>
                                      </p:cBhvr>
                                    </p:animRot>
                                    <p:animRot by="240000">
                                      <p:cBhvr>
                                        <p:cTn id="42" dur="400" fill="hold">
                                          <p:stCondLst>
                                            <p:cond delay="800"/>
                                          </p:stCondLst>
                                        </p:cTn>
                                        <p:tgtEl>
                                          <p:spTgt spid="10"/>
                                        </p:tgtEl>
                                        <p:attrNameLst>
                                          <p:attrName>r</p:attrName>
                                        </p:attrNameLst>
                                      </p:cBhvr>
                                    </p:animRot>
                                    <p:animRot by="-240000">
                                      <p:cBhvr>
                                        <p:cTn id="43" dur="400" fill="hold">
                                          <p:stCondLst>
                                            <p:cond delay="1200"/>
                                          </p:stCondLst>
                                        </p:cTn>
                                        <p:tgtEl>
                                          <p:spTgt spid="10"/>
                                        </p:tgtEl>
                                        <p:attrNameLst>
                                          <p:attrName>r</p:attrName>
                                        </p:attrNameLst>
                                      </p:cBhvr>
                                    </p:animRot>
                                    <p:animRot by="120000">
                                      <p:cBhvr>
                                        <p:cTn id="44" dur="400" fill="hold">
                                          <p:stCondLst>
                                            <p:cond delay="1600"/>
                                          </p:stCondLst>
                                        </p:cTn>
                                        <p:tgtEl>
                                          <p:spTgt spid="10"/>
                                        </p:tgtEl>
                                        <p:attrNameLst>
                                          <p:attrName>r</p:attrName>
                                        </p:attrNameLst>
                                      </p:cBhvr>
                                    </p:animRot>
                                  </p:childTnLst>
                                </p:cTn>
                              </p:par>
                            </p:childTnLst>
                          </p:cTn>
                        </p:par>
                        <p:par>
                          <p:cTn id="45" fill="hold">
                            <p:stCondLst>
                              <p:cond delay="31000"/>
                            </p:stCondLst>
                            <p:childTnLst>
                              <p:par>
                                <p:cTn id="46" presetID="20" presetClass="entr" presetSubtype="0" fill="hold" grpId="0" nodeType="afterEffect">
                                  <p:stCondLst>
                                    <p:cond delay="1000"/>
                                  </p:stCondLst>
                                  <p:childTnLst>
                                    <p:set>
                                      <p:cBhvr>
                                        <p:cTn id="47" dur="1" fill="hold">
                                          <p:stCondLst>
                                            <p:cond delay="0"/>
                                          </p:stCondLst>
                                        </p:cTn>
                                        <p:tgtEl>
                                          <p:spTgt spid="13"/>
                                        </p:tgtEl>
                                        <p:attrNameLst>
                                          <p:attrName>style.visibility</p:attrName>
                                        </p:attrNameLst>
                                      </p:cBhvr>
                                      <p:to>
                                        <p:strVal val="visible"/>
                                      </p:to>
                                    </p:set>
                                    <p:animEffect transition="in" filter="wedge">
                                      <p:cBhvr>
                                        <p:cTn id="48" dur="2000"/>
                                        <p:tgtEl>
                                          <p:spTgt spid="13"/>
                                        </p:tgtEl>
                                      </p:cBhvr>
                                    </p:animEffect>
                                  </p:childTnLst>
                                </p:cTn>
                              </p:par>
                            </p:childTnLst>
                          </p:cTn>
                        </p:par>
                        <p:par>
                          <p:cTn id="49" fill="hold">
                            <p:stCondLst>
                              <p:cond delay="34000"/>
                            </p:stCondLst>
                            <p:childTnLst>
                              <p:par>
                                <p:cTn id="50" presetID="1" presetClass="entr" presetSubtype="0" fill="hold" grpId="0" nodeType="afterEffect">
                                  <p:stCondLst>
                                    <p:cond delay="1000"/>
                                  </p:stCondLst>
                                  <p:childTnLst>
                                    <p:set>
                                      <p:cBhvr>
                                        <p:cTn id="51" dur="1" fill="hold">
                                          <p:stCondLst>
                                            <p:cond delay="0"/>
                                          </p:stCondLst>
                                        </p:cTn>
                                        <p:tgtEl>
                                          <p:spTgt spid="14"/>
                                        </p:tgtEl>
                                        <p:attrNameLst>
                                          <p:attrName>style.visibility</p:attrName>
                                        </p:attrNameLst>
                                      </p:cBhvr>
                                      <p:to>
                                        <p:strVal val="visible"/>
                                      </p:to>
                                    </p:set>
                                  </p:childTnLst>
                                </p:cTn>
                              </p:par>
                            </p:childTnLst>
                          </p:cTn>
                        </p:par>
                        <p:par>
                          <p:cTn id="52" fill="hold">
                            <p:stCondLst>
                              <p:cond delay="35000"/>
                            </p:stCondLst>
                            <p:childTnLst>
                              <p:par>
                                <p:cTn id="53" presetID="35" presetClass="emph" presetSubtype="0" repeatCount="3000" fill="hold" grpId="1" nodeType="afterEffect">
                                  <p:stCondLst>
                                    <p:cond delay="0"/>
                                  </p:stCondLst>
                                  <p:childTnLst>
                                    <p:anim calcmode="discrete" valueType="str">
                                      <p:cBhvr>
                                        <p:cTn id="54" dur="2000" fill="hold"/>
                                        <p:tgtEl>
                                          <p:spTgt spid="14"/>
                                        </p:tgtEl>
                                        <p:attrNameLst>
                                          <p:attrName>style.visibility</p:attrName>
                                        </p:attrNameLst>
                                      </p:cBhvr>
                                      <p:tavLst>
                                        <p:tav tm="0">
                                          <p:val>
                                            <p:strVal val="hidden"/>
                                          </p:val>
                                        </p:tav>
                                        <p:tav tm="50000">
                                          <p:val>
                                            <p:strVal val="visible"/>
                                          </p:val>
                                        </p:tav>
                                      </p:tavLst>
                                    </p:anim>
                                  </p:childTnLst>
                                </p:cTn>
                              </p:par>
                            </p:childTnLst>
                          </p:cTn>
                        </p:par>
                        <p:par>
                          <p:cTn id="55" fill="hold">
                            <p:stCondLst>
                              <p:cond delay="41000"/>
                            </p:stCondLst>
                            <p:childTnLst>
                              <p:par>
                                <p:cTn id="56" presetID="1" presetClass="entr" presetSubtype="0" fill="hold" grpId="0" nodeType="afterEffect">
                                  <p:stCondLst>
                                    <p:cond delay="1000"/>
                                  </p:stCondLst>
                                  <p:iterate type="lt">
                                    <p:tmAbs val="0"/>
                                  </p:iterate>
                                  <p:childTnLst>
                                    <p:set>
                                      <p:cBhvr>
                                        <p:cTn id="57" dur="1" fill="hold">
                                          <p:stCondLst>
                                            <p:cond delay="0"/>
                                          </p:stCondLst>
                                        </p:cTn>
                                        <p:tgtEl>
                                          <p:spTgt spid="15"/>
                                        </p:tgtEl>
                                        <p:attrNameLst>
                                          <p:attrName>style.visibility</p:attrName>
                                        </p:attrNameLst>
                                      </p:cBhvr>
                                      <p:to>
                                        <p:strVal val="visible"/>
                                      </p:to>
                                    </p:set>
                                  </p:childTnLst>
                                </p:cTn>
                              </p:par>
                            </p:childTnLst>
                          </p:cTn>
                        </p:par>
                        <p:par>
                          <p:cTn id="58" fill="hold">
                            <p:stCondLst>
                              <p:cond delay="42000"/>
                            </p:stCondLst>
                            <p:childTnLst>
                              <p:par>
                                <p:cTn id="59" presetID="15" presetClass="emph" presetSubtype="0" grpId="1" nodeType="afterEffect">
                                  <p:stCondLst>
                                    <p:cond delay="0"/>
                                  </p:stCondLst>
                                  <p:iterate type="lt">
                                    <p:tmAbs val="25"/>
                                  </p:iterate>
                                  <p:childTnLst>
                                    <p:set>
                                      <p:cBhvr override="childStyle">
                                        <p:cTn id="60" dur="2000"/>
                                        <p:tgtEl>
                                          <p:spTgt spid="15"/>
                                        </p:tgtEl>
                                        <p:attrNameLst>
                                          <p:attrName>style.fontWeight</p:attrName>
                                        </p:attrNameLst>
                                      </p:cBhvr>
                                      <p:to>
                                        <p:strVal val="bold"/>
                                      </p:to>
                                    </p:set>
                                  </p:childTnLst>
                                </p:cTn>
                              </p:par>
                            </p:childTnLst>
                          </p:cTn>
                        </p:par>
                        <p:par>
                          <p:cTn id="61" fill="hold">
                            <p:stCondLst>
                              <p:cond delay="44275"/>
                            </p:stCondLst>
                            <p:childTnLst>
                              <p:par>
                                <p:cTn id="62" presetID="1" presetClass="entr" presetSubtype="0" fill="hold" grpId="0" nodeType="afterEffect">
                                  <p:stCondLst>
                                    <p:cond delay="1000"/>
                                  </p:stCondLst>
                                  <p:childTnLst>
                                    <p:set>
                                      <p:cBhvr>
                                        <p:cTn id="63" dur="1" fill="hold">
                                          <p:stCondLst>
                                            <p:cond delay="0"/>
                                          </p:stCondLst>
                                        </p:cTn>
                                        <p:tgtEl>
                                          <p:spTgt spid="16"/>
                                        </p:tgtEl>
                                        <p:attrNameLst>
                                          <p:attrName>style.visibility</p:attrName>
                                        </p:attrNameLst>
                                      </p:cBhvr>
                                      <p:to>
                                        <p:strVal val="visible"/>
                                      </p:to>
                                    </p:set>
                                  </p:childTnLst>
                                </p:cTn>
                              </p:par>
                            </p:childTnLst>
                          </p:cTn>
                        </p:par>
                        <p:par>
                          <p:cTn id="64" fill="hold">
                            <p:stCondLst>
                              <p:cond delay="45275"/>
                            </p:stCondLst>
                            <p:childTnLst>
                              <p:par>
                                <p:cTn id="65" presetID="34" presetClass="emph" presetSubtype="0" repeatCount="3000" fill="hold" grpId="1" nodeType="afterEffect">
                                  <p:stCondLst>
                                    <p:cond delay="0"/>
                                  </p:stCondLst>
                                  <p:childTnLst>
                                    <p:animMotion origin="layout" path="M 0.0 0.0 L 0.0 -0.07213" pathEditMode="relative" ptsTypes="">
                                      <p:cBhvr>
                                        <p:cTn id="66" dur="1000" accel="50000" decel="50000" autoRev="1" fill="hold">
                                          <p:stCondLst>
                                            <p:cond delay="0"/>
                                          </p:stCondLst>
                                        </p:cTn>
                                        <p:tgtEl>
                                          <p:spTgt spid="16"/>
                                        </p:tgtEl>
                                        <p:attrNameLst>
                                          <p:attrName>ppt_x</p:attrName>
                                          <p:attrName>ppt_y</p:attrName>
                                        </p:attrNameLst>
                                      </p:cBhvr>
                                    </p:animMotion>
                                    <p:animRot by="1500000">
                                      <p:cBhvr>
                                        <p:cTn id="67" dur="500" fill="hold">
                                          <p:stCondLst>
                                            <p:cond delay="0"/>
                                          </p:stCondLst>
                                        </p:cTn>
                                        <p:tgtEl>
                                          <p:spTgt spid="16"/>
                                        </p:tgtEl>
                                        <p:attrNameLst>
                                          <p:attrName>r</p:attrName>
                                        </p:attrNameLst>
                                      </p:cBhvr>
                                    </p:animRot>
                                    <p:animRot by="-1500000">
                                      <p:cBhvr>
                                        <p:cTn id="68" dur="500" fill="hold">
                                          <p:stCondLst>
                                            <p:cond delay="500"/>
                                          </p:stCondLst>
                                        </p:cTn>
                                        <p:tgtEl>
                                          <p:spTgt spid="16"/>
                                        </p:tgtEl>
                                        <p:attrNameLst>
                                          <p:attrName>r</p:attrName>
                                        </p:attrNameLst>
                                      </p:cBhvr>
                                    </p:animRot>
                                    <p:animRot by="-1500000">
                                      <p:cBhvr>
                                        <p:cTn id="69" dur="500" fill="hold">
                                          <p:stCondLst>
                                            <p:cond delay="1000"/>
                                          </p:stCondLst>
                                        </p:cTn>
                                        <p:tgtEl>
                                          <p:spTgt spid="16"/>
                                        </p:tgtEl>
                                        <p:attrNameLst>
                                          <p:attrName>r</p:attrName>
                                        </p:attrNameLst>
                                      </p:cBhvr>
                                    </p:animRot>
                                    <p:animRot by="1500000">
                                      <p:cBhvr>
                                        <p:cTn id="70" dur="500" fill="hold">
                                          <p:stCondLst>
                                            <p:cond delay="1500"/>
                                          </p:stCondLst>
                                        </p:cTn>
                                        <p:tgtEl>
                                          <p:spTgt spid="16"/>
                                        </p:tgtEl>
                                        <p:attrNameLst>
                                          <p:attrName>r</p:attrName>
                                        </p:attrNameLst>
                                      </p:cBhvr>
                                    </p:animRot>
                                  </p:childTnLst>
                                </p:cTn>
                              </p:par>
                            </p:childTnLst>
                          </p:cTn>
                        </p:par>
                        <p:par>
                          <p:cTn id="71" fill="hold">
                            <p:stCondLst>
                              <p:cond delay="51275"/>
                            </p:stCondLst>
                            <p:childTnLst>
                              <p:par>
                                <p:cTn id="72" presetID="10" presetClass="entr" presetSubtype="0" fill="hold" grpId="0" nodeType="afterEffect">
                                  <p:stCondLst>
                                    <p:cond delay="200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8" grpId="1" animBg="1"/>
      <p:bldP spid="9" grpId="0" animBg="1"/>
      <p:bldP spid="9" grpId="1" animBg="1"/>
      <p:bldP spid="10" grpId="0" animBg="1"/>
      <p:bldP spid="10" grpId="1" animBg="1"/>
      <p:bldP spid="13" grpId="0"/>
      <p:bldP spid="14" grpId="0" animBg="1"/>
      <p:bldP spid="14" grpId="1" animBg="1"/>
      <p:bldP spid="15" grpId="0" animBg="1"/>
      <p:bldP spid="15" grpId="1" animBg="1"/>
      <p:bldP spid="16" grpId="0" animBg="1"/>
      <p:bldP spid="16" grpId="1"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 über die verfügbaren Effekte</a:t>
            </a:r>
          </a:p>
        </p:txBody>
      </p:sp>
      <p:sp>
        <p:nvSpPr>
          <p:cNvPr id="3" name="Datumsplatzhalter 2"/>
          <p:cNvSpPr>
            <a:spLocks noGrp="1"/>
          </p:cNvSpPr>
          <p:nvPr>
            <p:ph type="dt" sz="half" idx="10"/>
          </p:nvPr>
        </p:nvSpPr>
        <p:spPr/>
        <p:txBody>
          <a:bodyPr/>
          <a:lstStyle/>
          <a:p>
            <a:fld id="{0C8B2E27-F290-45DE-B657-1A45BAC164E5}"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17</a:t>
            </a:fld>
            <a:endParaRPr lang="de-DE"/>
          </a:p>
        </p:txBody>
      </p:sp>
      <p:sp>
        <p:nvSpPr>
          <p:cNvPr id="6" name="Textfeld 5"/>
          <p:cNvSpPr txBox="1"/>
          <p:nvPr/>
        </p:nvSpPr>
        <p:spPr>
          <a:xfrm>
            <a:off x="4679299" y="1412776"/>
            <a:ext cx="2830198" cy="523220"/>
          </a:xfrm>
          <a:prstGeom prst="rect">
            <a:avLst/>
          </a:prstGeom>
          <a:noFill/>
        </p:spPr>
        <p:txBody>
          <a:bodyPr wrap="none" rtlCol="0">
            <a:spAutoFit/>
          </a:bodyPr>
          <a:lstStyle/>
          <a:p>
            <a:r>
              <a:rPr lang="de-DE" sz="2800" b="1" dirty="0"/>
              <a:t>Ausgang (Einfach)</a:t>
            </a:r>
          </a:p>
        </p:txBody>
      </p:sp>
      <p:sp>
        <p:nvSpPr>
          <p:cNvPr id="7" name="Textfeld 6"/>
          <p:cNvSpPr txBox="1"/>
          <p:nvPr/>
        </p:nvSpPr>
        <p:spPr>
          <a:xfrm>
            <a:off x="1847528" y="2080012"/>
            <a:ext cx="1944216" cy="369332"/>
          </a:xfrm>
          <a:prstGeom prst="rect">
            <a:avLst/>
          </a:prstGeom>
          <a:solidFill>
            <a:srgbClr val="00B0F0"/>
          </a:solidFill>
        </p:spPr>
        <p:txBody>
          <a:bodyPr wrap="square" rtlCol="0">
            <a:spAutoFit/>
          </a:bodyPr>
          <a:lstStyle/>
          <a:p>
            <a:pPr algn="ctr"/>
            <a:r>
              <a:rPr lang="de-DE" b="1" dirty="0">
                <a:solidFill>
                  <a:srgbClr val="FFFF00"/>
                </a:solidFill>
              </a:rPr>
              <a:t>Auflösen</a:t>
            </a:r>
          </a:p>
        </p:txBody>
      </p:sp>
      <p:sp>
        <p:nvSpPr>
          <p:cNvPr id="8" name="Textfeld 7"/>
          <p:cNvSpPr txBox="1"/>
          <p:nvPr/>
        </p:nvSpPr>
        <p:spPr>
          <a:xfrm>
            <a:off x="4031771" y="2080012"/>
            <a:ext cx="1944216" cy="369332"/>
          </a:xfrm>
          <a:prstGeom prst="rect">
            <a:avLst/>
          </a:prstGeom>
          <a:solidFill>
            <a:srgbClr val="00B0F0"/>
          </a:solidFill>
        </p:spPr>
        <p:txBody>
          <a:bodyPr wrap="square" rtlCol="0">
            <a:spAutoFit/>
          </a:bodyPr>
          <a:lstStyle/>
          <a:p>
            <a:pPr algn="ctr"/>
            <a:r>
              <a:rPr lang="de-DE" b="1" dirty="0">
                <a:solidFill>
                  <a:srgbClr val="FFFF00"/>
                </a:solidFill>
              </a:rPr>
              <a:t>Blenden</a:t>
            </a:r>
          </a:p>
        </p:txBody>
      </p:sp>
      <p:sp>
        <p:nvSpPr>
          <p:cNvPr id="9" name="Textfeld 8"/>
          <p:cNvSpPr txBox="1"/>
          <p:nvPr/>
        </p:nvSpPr>
        <p:spPr>
          <a:xfrm>
            <a:off x="6216014" y="2080012"/>
            <a:ext cx="1944216" cy="369332"/>
          </a:xfrm>
          <a:prstGeom prst="rect">
            <a:avLst/>
          </a:prstGeom>
          <a:solidFill>
            <a:srgbClr val="00B0F0"/>
          </a:solidFill>
        </p:spPr>
        <p:txBody>
          <a:bodyPr wrap="square" rtlCol="0">
            <a:spAutoFit/>
          </a:bodyPr>
          <a:lstStyle/>
          <a:p>
            <a:pPr algn="ctr"/>
            <a:r>
              <a:rPr lang="de-DE" b="1" dirty="0">
                <a:solidFill>
                  <a:srgbClr val="FFFF00"/>
                </a:solidFill>
              </a:rPr>
              <a:t>Hervorblitzen</a:t>
            </a:r>
          </a:p>
        </p:txBody>
      </p:sp>
      <p:sp>
        <p:nvSpPr>
          <p:cNvPr id="10" name="Textfeld 9"/>
          <p:cNvSpPr txBox="1"/>
          <p:nvPr/>
        </p:nvSpPr>
        <p:spPr>
          <a:xfrm>
            <a:off x="8400256" y="2080012"/>
            <a:ext cx="1944216" cy="369332"/>
          </a:xfrm>
          <a:prstGeom prst="rect">
            <a:avLst/>
          </a:prstGeom>
          <a:solidFill>
            <a:srgbClr val="00B0F0"/>
          </a:solidFill>
        </p:spPr>
        <p:txBody>
          <a:bodyPr wrap="square" rtlCol="0">
            <a:spAutoFit/>
          </a:bodyPr>
          <a:lstStyle/>
          <a:p>
            <a:pPr algn="ctr"/>
            <a:r>
              <a:rPr lang="de-DE" b="1" dirty="0">
                <a:solidFill>
                  <a:srgbClr val="FFFF00"/>
                </a:solidFill>
              </a:rPr>
              <a:t>Hinausfliegen</a:t>
            </a:r>
          </a:p>
        </p:txBody>
      </p:sp>
      <p:sp>
        <p:nvSpPr>
          <p:cNvPr id="11" name="Textfeld 10"/>
          <p:cNvSpPr txBox="1"/>
          <p:nvPr/>
        </p:nvSpPr>
        <p:spPr>
          <a:xfrm>
            <a:off x="1847528" y="2604973"/>
            <a:ext cx="1944216" cy="369332"/>
          </a:xfrm>
          <a:prstGeom prst="rect">
            <a:avLst/>
          </a:prstGeom>
          <a:solidFill>
            <a:srgbClr val="00B0F0"/>
          </a:solidFill>
        </p:spPr>
        <p:txBody>
          <a:bodyPr wrap="square" rtlCol="0">
            <a:spAutoFit/>
          </a:bodyPr>
          <a:lstStyle/>
          <a:p>
            <a:pPr algn="ctr"/>
            <a:r>
              <a:rPr lang="de-DE" b="1" dirty="0">
                <a:solidFill>
                  <a:srgbClr val="FFFF00"/>
                </a:solidFill>
              </a:rPr>
              <a:t>Karo</a:t>
            </a:r>
          </a:p>
        </p:txBody>
      </p:sp>
      <p:sp>
        <p:nvSpPr>
          <p:cNvPr id="12" name="Textfeld 11"/>
          <p:cNvSpPr txBox="1"/>
          <p:nvPr/>
        </p:nvSpPr>
        <p:spPr>
          <a:xfrm>
            <a:off x="4031771" y="2604973"/>
            <a:ext cx="1944216" cy="369332"/>
          </a:xfrm>
          <a:prstGeom prst="rect">
            <a:avLst/>
          </a:prstGeom>
          <a:solidFill>
            <a:srgbClr val="00B0F0"/>
          </a:solidFill>
        </p:spPr>
        <p:txBody>
          <a:bodyPr wrap="square" rtlCol="0">
            <a:spAutoFit/>
          </a:bodyPr>
          <a:lstStyle/>
          <a:p>
            <a:pPr algn="ctr"/>
            <a:r>
              <a:rPr lang="de-DE" b="1" dirty="0">
                <a:solidFill>
                  <a:srgbClr val="FFFF00"/>
                </a:solidFill>
              </a:rPr>
              <a:t>Kasten</a:t>
            </a:r>
          </a:p>
        </p:txBody>
      </p:sp>
      <p:sp>
        <p:nvSpPr>
          <p:cNvPr id="13" name="Textfeld 12"/>
          <p:cNvSpPr txBox="1"/>
          <p:nvPr/>
        </p:nvSpPr>
        <p:spPr>
          <a:xfrm>
            <a:off x="6216014" y="2604973"/>
            <a:ext cx="1944216" cy="369332"/>
          </a:xfrm>
          <a:prstGeom prst="rect">
            <a:avLst/>
          </a:prstGeom>
          <a:solidFill>
            <a:srgbClr val="00B0F0"/>
          </a:solidFill>
        </p:spPr>
        <p:txBody>
          <a:bodyPr wrap="square" rtlCol="0">
            <a:spAutoFit/>
          </a:bodyPr>
          <a:lstStyle/>
          <a:p>
            <a:pPr algn="ctr"/>
            <a:r>
              <a:rPr lang="de-DE" b="1" dirty="0">
                <a:solidFill>
                  <a:srgbClr val="FFFF00"/>
                </a:solidFill>
              </a:rPr>
              <a:t>Keil</a:t>
            </a:r>
          </a:p>
        </p:txBody>
      </p:sp>
      <p:sp>
        <p:nvSpPr>
          <p:cNvPr id="14" name="Textfeld 13"/>
          <p:cNvSpPr txBox="1"/>
          <p:nvPr/>
        </p:nvSpPr>
        <p:spPr>
          <a:xfrm>
            <a:off x="8400256" y="2604973"/>
            <a:ext cx="1944216" cy="369332"/>
          </a:xfrm>
          <a:prstGeom prst="rect">
            <a:avLst/>
          </a:prstGeom>
          <a:solidFill>
            <a:srgbClr val="00B0F0"/>
          </a:solidFill>
        </p:spPr>
        <p:txBody>
          <a:bodyPr wrap="square" rtlCol="0">
            <a:spAutoFit/>
          </a:bodyPr>
          <a:lstStyle/>
          <a:p>
            <a:pPr algn="ctr"/>
            <a:r>
              <a:rPr lang="de-DE" b="1" dirty="0">
                <a:solidFill>
                  <a:srgbClr val="FFFF00"/>
                </a:solidFill>
              </a:rPr>
              <a:t>Kreis</a:t>
            </a:r>
          </a:p>
        </p:txBody>
      </p:sp>
      <p:sp>
        <p:nvSpPr>
          <p:cNvPr id="15" name="Textfeld 14"/>
          <p:cNvSpPr txBox="1"/>
          <p:nvPr/>
        </p:nvSpPr>
        <p:spPr>
          <a:xfrm>
            <a:off x="1847528" y="3129934"/>
            <a:ext cx="1944216" cy="369332"/>
          </a:xfrm>
          <a:prstGeom prst="rect">
            <a:avLst/>
          </a:prstGeom>
          <a:solidFill>
            <a:srgbClr val="00B0F0"/>
          </a:solidFill>
        </p:spPr>
        <p:txBody>
          <a:bodyPr wrap="square" rtlCol="0">
            <a:spAutoFit/>
          </a:bodyPr>
          <a:lstStyle/>
          <a:p>
            <a:pPr algn="ctr"/>
            <a:r>
              <a:rPr lang="de-DE" b="1" dirty="0">
                <a:solidFill>
                  <a:srgbClr val="FFFF00"/>
                </a:solidFill>
              </a:rPr>
              <a:t>Plus</a:t>
            </a:r>
          </a:p>
        </p:txBody>
      </p:sp>
      <p:sp>
        <p:nvSpPr>
          <p:cNvPr id="16" name="Textfeld 15"/>
          <p:cNvSpPr txBox="1"/>
          <p:nvPr/>
        </p:nvSpPr>
        <p:spPr>
          <a:xfrm>
            <a:off x="4031771" y="3129934"/>
            <a:ext cx="1944216" cy="369332"/>
          </a:xfrm>
          <a:prstGeom prst="rect">
            <a:avLst/>
          </a:prstGeom>
          <a:solidFill>
            <a:srgbClr val="00B0F0"/>
          </a:solidFill>
        </p:spPr>
        <p:txBody>
          <a:bodyPr wrap="square" rtlCol="0">
            <a:spAutoFit/>
          </a:bodyPr>
          <a:lstStyle/>
          <a:p>
            <a:pPr algn="ctr"/>
            <a:r>
              <a:rPr lang="de-DE" b="1" dirty="0">
                <a:solidFill>
                  <a:srgbClr val="FFFF00"/>
                </a:solidFill>
              </a:rPr>
              <a:t>Rad</a:t>
            </a:r>
          </a:p>
        </p:txBody>
      </p:sp>
      <p:sp>
        <p:nvSpPr>
          <p:cNvPr id="17" name="Textfeld 16"/>
          <p:cNvSpPr txBox="1"/>
          <p:nvPr/>
        </p:nvSpPr>
        <p:spPr>
          <a:xfrm>
            <a:off x="6216014" y="3129934"/>
            <a:ext cx="1944216" cy="369332"/>
          </a:xfrm>
          <a:prstGeom prst="rect">
            <a:avLst/>
          </a:prstGeom>
          <a:solidFill>
            <a:srgbClr val="00B0F0"/>
          </a:solidFill>
        </p:spPr>
        <p:txBody>
          <a:bodyPr wrap="square" rtlCol="0">
            <a:spAutoFit/>
          </a:bodyPr>
          <a:lstStyle/>
          <a:p>
            <a:pPr algn="ctr"/>
            <a:r>
              <a:rPr lang="de-DE" b="1" dirty="0">
                <a:solidFill>
                  <a:srgbClr val="FFFF00"/>
                </a:solidFill>
              </a:rPr>
              <a:t>Schachbrett</a:t>
            </a:r>
          </a:p>
        </p:txBody>
      </p:sp>
      <p:sp>
        <p:nvSpPr>
          <p:cNvPr id="18" name="Textfeld 17"/>
          <p:cNvSpPr txBox="1"/>
          <p:nvPr/>
        </p:nvSpPr>
        <p:spPr>
          <a:xfrm>
            <a:off x="8400256" y="3129934"/>
            <a:ext cx="1944216" cy="369332"/>
          </a:xfrm>
          <a:prstGeom prst="rect">
            <a:avLst/>
          </a:prstGeom>
          <a:solidFill>
            <a:srgbClr val="00B0F0"/>
          </a:solidFill>
        </p:spPr>
        <p:txBody>
          <a:bodyPr wrap="square" rtlCol="0">
            <a:spAutoFit/>
          </a:bodyPr>
          <a:lstStyle/>
          <a:p>
            <a:pPr algn="ctr"/>
            <a:r>
              <a:rPr lang="de-DE" b="1" dirty="0">
                <a:solidFill>
                  <a:srgbClr val="FFFF00"/>
                </a:solidFill>
              </a:rPr>
              <a:t>Streifen</a:t>
            </a:r>
          </a:p>
        </p:txBody>
      </p:sp>
      <p:sp>
        <p:nvSpPr>
          <p:cNvPr id="19" name="Textfeld 18"/>
          <p:cNvSpPr txBox="1"/>
          <p:nvPr/>
        </p:nvSpPr>
        <p:spPr>
          <a:xfrm>
            <a:off x="1847528" y="3654896"/>
            <a:ext cx="1944216" cy="369332"/>
          </a:xfrm>
          <a:prstGeom prst="rect">
            <a:avLst/>
          </a:prstGeom>
          <a:solidFill>
            <a:srgbClr val="00B0F0"/>
          </a:solidFill>
        </p:spPr>
        <p:txBody>
          <a:bodyPr wrap="square" rtlCol="0">
            <a:spAutoFit/>
          </a:bodyPr>
          <a:lstStyle/>
          <a:p>
            <a:pPr algn="ctr"/>
            <a:r>
              <a:rPr lang="de-DE" b="1" dirty="0">
                <a:solidFill>
                  <a:srgbClr val="FFFF00"/>
                </a:solidFill>
              </a:rPr>
              <a:t>Teilen</a:t>
            </a:r>
          </a:p>
        </p:txBody>
      </p:sp>
      <p:sp>
        <p:nvSpPr>
          <p:cNvPr id="20" name="Textfeld 19"/>
          <p:cNvSpPr txBox="1"/>
          <p:nvPr/>
        </p:nvSpPr>
        <p:spPr>
          <a:xfrm>
            <a:off x="4031771" y="3654896"/>
            <a:ext cx="1944216" cy="369332"/>
          </a:xfrm>
          <a:prstGeom prst="rect">
            <a:avLst/>
          </a:prstGeom>
          <a:solidFill>
            <a:srgbClr val="00B0F0"/>
          </a:solidFill>
        </p:spPr>
        <p:txBody>
          <a:bodyPr wrap="square" rtlCol="0">
            <a:spAutoFit/>
          </a:bodyPr>
          <a:lstStyle/>
          <a:p>
            <a:pPr algn="ctr"/>
            <a:r>
              <a:rPr lang="de-DE" b="1" dirty="0">
                <a:solidFill>
                  <a:srgbClr val="FFFF00"/>
                </a:solidFill>
              </a:rPr>
              <a:t>Verschwinden</a:t>
            </a:r>
          </a:p>
        </p:txBody>
      </p:sp>
      <p:sp>
        <p:nvSpPr>
          <p:cNvPr id="21" name="Textfeld 20"/>
          <p:cNvSpPr txBox="1"/>
          <p:nvPr/>
        </p:nvSpPr>
        <p:spPr>
          <a:xfrm>
            <a:off x="6216014" y="3654896"/>
            <a:ext cx="1944216" cy="369332"/>
          </a:xfrm>
          <a:prstGeom prst="rect">
            <a:avLst/>
          </a:prstGeom>
          <a:solidFill>
            <a:srgbClr val="00B0F0"/>
          </a:solidFill>
        </p:spPr>
        <p:txBody>
          <a:bodyPr wrap="square" rtlCol="0">
            <a:spAutoFit/>
          </a:bodyPr>
          <a:lstStyle/>
          <a:p>
            <a:pPr algn="ctr"/>
            <a:r>
              <a:rPr lang="de-DE" b="1" dirty="0">
                <a:solidFill>
                  <a:srgbClr val="FFFF00"/>
                </a:solidFill>
              </a:rPr>
              <a:t>Wischen</a:t>
            </a:r>
          </a:p>
        </p:txBody>
      </p:sp>
      <p:sp>
        <p:nvSpPr>
          <p:cNvPr id="22" name="Textfeld 21"/>
          <p:cNvSpPr txBox="1"/>
          <p:nvPr/>
        </p:nvSpPr>
        <p:spPr>
          <a:xfrm>
            <a:off x="8400256" y="3654896"/>
            <a:ext cx="1944216" cy="369332"/>
          </a:xfrm>
          <a:prstGeom prst="rect">
            <a:avLst/>
          </a:prstGeom>
          <a:solidFill>
            <a:srgbClr val="00B0F0"/>
          </a:solidFill>
        </p:spPr>
        <p:txBody>
          <a:bodyPr wrap="square" rtlCol="0">
            <a:spAutoFit/>
          </a:bodyPr>
          <a:lstStyle/>
          <a:p>
            <a:pPr algn="ctr"/>
            <a:r>
              <a:rPr lang="de-DE" b="1" dirty="0">
                <a:solidFill>
                  <a:srgbClr val="FFFF00"/>
                </a:solidFill>
              </a:rPr>
              <a:t>Zufällige Balken</a:t>
            </a:r>
          </a:p>
        </p:txBody>
      </p:sp>
      <p:sp>
        <p:nvSpPr>
          <p:cNvPr id="23" name="Textfeld 22"/>
          <p:cNvSpPr txBox="1"/>
          <p:nvPr/>
        </p:nvSpPr>
        <p:spPr>
          <a:xfrm>
            <a:off x="4704658" y="4293096"/>
            <a:ext cx="2782685" cy="523220"/>
          </a:xfrm>
          <a:prstGeom prst="rect">
            <a:avLst/>
          </a:prstGeom>
          <a:noFill/>
        </p:spPr>
        <p:txBody>
          <a:bodyPr wrap="none" rtlCol="0">
            <a:spAutoFit/>
          </a:bodyPr>
          <a:lstStyle/>
          <a:p>
            <a:r>
              <a:rPr lang="de-DE" sz="2800" b="1" dirty="0"/>
              <a:t>Ausgang (Dezent)</a:t>
            </a:r>
          </a:p>
        </p:txBody>
      </p:sp>
      <p:sp>
        <p:nvSpPr>
          <p:cNvPr id="24" name="Textfeld 23"/>
          <p:cNvSpPr txBox="1"/>
          <p:nvPr/>
        </p:nvSpPr>
        <p:spPr>
          <a:xfrm>
            <a:off x="1847528" y="4941168"/>
            <a:ext cx="1944216" cy="369332"/>
          </a:xfrm>
          <a:prstGeom prst="rect">
            <a:avLst/>
          </a:prstGeom>
          <a:solidFill>
            <a:srgbClr val="00B0F0"/>
          </a:solidFill>
        </p:spPr>
        <p:txBody>
          <a:bodyPr wrap="square" rtlCol="0">
            <a:spAutoFit/>
          </a:bodyPr>
          <a:lstStyle/>
          <a:p>
            <a:pPr algn="ctr"/>
            <a:r>
              <a:rPr lang="de-DE" b="1" dirty="0">
                <a:solidFill>
                  <a:srgbClr val="FFFF00"/>
                </a:solidFill>
              </a:rPr>
              <a:t>Drehen</a:t>
            </a:r>
          </a:p>
        </p:txBody>
      </p:sp>
      <p:sp>
        <p:nvSpPr>
          <p:cNvPr id="25" name="Textfeld 24"/>
          <p:cNvSpPr txBox="1"/>
          <p:nvPr/>
        </p:nvSpPr>
        <p:spPr>
          <a:xfrm>
            <a:off x="4031771" y="4941168"/>
            <a:ext cx="1944216" cy="369332"/>
          </a:xfrm>
          <a:prstGeom prst="rect">
            <a:avLst/>
          </a:prstGeom>
          <a:solidFill>
            <a:srgbClr val="00B0F0"/>
          </a:solidFill>
        </p:spPr>
        <p:txBody>
          <a:bodyPr wrap="square" rtlCol="0">
            <a:spAutoFit/>
          </a:bodyPr>
          <a:lstStyle/>
          <a:p>
            <a:pPr algn="ctr"/>
            <a:r>
              <a:rPr lang="de-DE" b="1" dirty="0">
                <a:solidFill>
                  <a:srgbClr val="FFFF00"/>
                </a:solidFill>
              </a:rPr>
              <a:t>Verblassen</a:t>
            </a:r>
          </a:p>
        </p:txBody>
      </p:sp>
      <p:sp>
        <p:nvSpPr>
          <p:cNvPr id="26" name="Textfeld 25"/>
          <p:cNvSpPr txBox="1"/>
          <p:nvPr/>
        </p:nvSpPr>
        <p:spPr>
          <a:xfrm>
            <a:off x="6216014" y="4941168"/>
            <a:ext cx="1944216" cy="369332"/>
          </a:xfrm>
          <a:prstGeom prst="rect">
            <a:avLst/>
          </a:prstGeom>
          <a:solidFill>
            <a:srgbClr val="00B0F0"/>
          </a:solidFill>
        </p:spPr>
        <p:txBody>
          <a:bodyPr wrap="square" rtlCol="0">
            <a:spAutoFit/>
          </a:bodyPr>
          <a:lstStyle/>
          <a:p>
            <a:pPr algn="ctr"/>
            <a:r>
              <a:rPr lang="de-DE" b="1" dirty="0">
                <a:solidFill>
                  <a:srgbClr val="FFFF00"/>
                </a:solidFill>
              </a:rPr>
              <a:t>Zoom</a:t>
            </a:r>
          </a:p>
        </p:txBody>
      </p:sp>
      <p:sp>
        <p:nvSpPr>
          <p:cNvPr id="27" name="Textfeld 26"/>
          <p:cNvSpPr txBox="1"/>
          <p:nvPr/>
        </p:nvSpPr>
        <p:spPr>
          <a:xfrm>
            <a:off x="8400256" y="4941168"/>
            <a:ext cx="1944216" cy="369332"/>
          </a:xfrm>
          <a:prstGeom prst="rect">
            <a:avLst/>
          </a:prstGeom>
          <a:solidFill>
            <a:srgbClr val="00B0F0"/>
          </a:solidFill>
        </p:spPr>
        <p:txBody>
          <a:bodyPr wrap="square" rtlCol="0">
            <a:spAutoFit/>
          </a:bodyPr>
          <a:lstStyle/>
          <a:p>
            <a:pPr algn="ctr"/>
            <a:r>
              <a:rPr lang="de-DE" b="1" dirty="0">
                <a:solidFill>
                  <a:srgbClr val="FFFF00"/>
                </a:solidFill>
              </a:rPr>
              <a:t>Zusammenziehen</a:t>
            </a:r>
          </a:p>
        </p:txBody>
      </p:sp>
      <p:sp>
        <p:nvSpPr>
          <p:cNvPr id="28" name="Textfeld 27"/>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79343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3000"/>
                            </p:stCondLst>
                            <p:childTnLst>
                              <p:par>
                                <p:cTn id="9" presetID="1" presetClass="entr" presetSubtype="0" fill="hold" grpId="1" nodeType="after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1" nodeType="withEffect">
                                  <p:stCondLst>
                                    <p:cond delay="100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1" nodeType="withEffect">
                                  <p:stCondLst>
                                    <p:cond delay="100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1" nodeType="withEffect">
                                  <p:stCondLst>
                                    <p:cond delay="100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1" nodeType="withEffect">
                                  <p:stCondLst>
                                    <p:cond delay="100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1" nodeType="withEffect">
                                  <p:stCondLst>
                                    <p:cond delay="100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1" nodeType="withEffect">
                                  <p:stCondLst>
                                    <p:cond delay="100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1" nodeType="withEffect">
                                  <p:stCondLst>
                                    <p:cond delay="100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1" nodeType="withEffect">
                                  <p:stCondLst>
                                    <p:cond delay="100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1" nodeType="withEffect">
                                  <p:stCondLst>
                                    <p:cond delay="100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1" nodeType="withEffect">
                                  <p:stCondLst>
                                    <p:cond delay="100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1" nodeType="withEffect">
                                  <p:stCondLst>
                                    <p:cond delay="100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1" nodeType="withEffect">
                                  <p:stCondLst>
                                    <p:cond delay="100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1" nodeType="withEffect">
                                  <p:stCondLst>
                                    <p:cond delay="100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1" nodeType="withEffect">
                                  <p:stCondLst>
                                    <p:cond delay="100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1" nodeType="withEffect">
                                  <p:stCondLst>
                                    <p:cond delay="1000"/>
                                  </p:stCondLst>
                                  <p:childTnLst>
                                    <p:set>
                                      <p:cBhvr>
                                        <p:cTn id="40" dur="1" fill="hold">
                                          <p:stCondLst>
                                            <p:cond delay="0"/>
                                          </p:stCondLst>
                                        </p:cTn>
                                        <p:tgtEl>
                                          <p:spTgt spid="22"/>
                                        </p:tgtEl>
                                        <p:attrNameLst>
                                          <p:attrName>style.visibility</p:attrName>
                                        </p:attrNameLst>
                                      </p:cBhvr>
                                      <p:to>
                                        <p:strVal val="visible"/>
                                      </p:to>
                                    </p:set>
                                  </p:childTnLst>
                                </p:cTn>
                              </p:par>
                            </p:childTnLst>
                          </p:cTn>
                        </p:par>
                        <p:par>
                          <p:cTn id="41" fill="hold">
                            <p:stCondLst>
                              <p:cond delay="4000"/>
                            </p:stCondLst>
                            <p:childTnLst>
                              <p:par>
                                <p:cTn id="42" presetID="9" presetClass="exit" presetSubtype="0" repeatCount="3000" fill="hold" grpId="0" nodeType="afterEffect">
                                  <p:stCondLst>
                                    <p:cond delay="1000"/>
                                  </p:stCondLst>
                                  <p:childTnLst>
                                    <p:animEffect transition="out" filter="dissolve">
                                      <p:cBhvr>
                                        <p:cTn id="43" dur="2000"/>
                                        <p:tgtEl>
                                          <p:spTgt spid="7"/>
                                        </p:tgtEl>
                                      </p:cBhvr>
                                    </p:animEffect>
                                    <p:set>
                                      <p:cBhvr>
                                        <p:cTn id="44" dur="1" fill="hold">
                                          <p:stCondLst>
                                            <p:cond delay="1999"/>
                                          </p:stCondLst>
                                        </p:cTn>
                                        <p:tgtEl>
                                          <p:spTgt spid="7"/>
                                        </p:tgtEl>
                                        <p:attrNameLst>
                                          <p:attrName>style.visibility</p:attrName>
                                        </p:attrNameLst>
                                      </p:cBhvr>
                                      <p:to>
                                        <p:strVal val="hidden"/>
                                      </p:to>
                                    </p:set>
                                  </p:childTnLst>
                                </p:cTn>
                              </p:par>
                            </p:childTnLst>
                          </p:cTn>
                        </p:par>
                        <p:par>
                          <p:cTn id="45" fill="hold">
                            <p:stCondLst>
                              <p:cond delay="11000"/>
                            </p:stCondLst>
                            <p:childTnLst>
                              <p:par>
                                <p:cTn id="46" presetID="3" presetClass="exit" presetSubtype="10" repeatCount="3000" fill="hold" grpId="0" nodeType="afterEffect">
                                  <p:stCondLst>
                                    <p:cond delay="1000"/>
                                  </p:stCondLst>
                                  <p:childTnLst>
                                    <p:animEffect transition="out" filter="blinds(horizontal)">
                                      <p:cBhvr>
                                        <p:cTn id="47" dur="2000"/>
                                        <p:tgtEl>
                                          <p:spTgt spid="8"/>
                                        </p:tgtEl>
                                      </p:cBhvr>
                                    </p:animEffect>
                                    <p:set>
                                      <p:cBhvr>
                                        <p:cTn id="48" dur="1" fill="hold">
                                          <p:stCondLst>
                                            <p:cond delay="1999"/>
                                          </p:stCondLst>
                                        </p:cTn>
                                        <p:tgtEl>
                                          <p:spTgt spid="8"/>
                                        </p:tgtEl>
                                        <p:attrNameLst>
                                          <p:attrName>style.visibility</p:attrName>
                                        </p:attrNameLst>
                                      </p:cBhvr>
                                      <p:to>
                                        <p:strVal val="hidden"/>
                                      </p:to>
                                    </p:set>
                                  </p:childTnLst>
                                </p:cTn>
                              </p:par>
                            </p:childTnLst>
                          </p:cTn>
                        </p:par>
                        <p:par>
                          <p:cTn id="49" fill="hold">
                            <p:stCondLst>
                              <p:cond delay="18000"/>
                            </p:stCondLst>
                            <p:childTnLst>
                              <p:par>
                                <p:cTn id="50" presetID="12" presetClass="exit" presetSubtype="4" repeatCount="3000" fill="hold" grpId="0" nodeType="afterEffect">
                                  <p:stCondLst>
                                    <p:cond delay="1000"/>
                                  </p:stCondLst>
                                  <p:childTnLst>
                                    <p:anim calcmode="lin" valueType="num">
                                      <p:cBhvr additive="base">
                                        <p:cTn id="51" dur="2000"/>
                                        <p:tgtEl>
                                          <p:spTgt spid="9"/>
                                        </p:tgtEl>
                                        <p:attrNameLst>
                                          <p:attrName>ppt_y</p:attrName>
                                        </p:attrNameLst>
                                      </p:cBhvr>
                                      <p:tavLst>
                                        <p:tav tm="0">
                                          <p:val>
                                            <p:strVal val="#ppt_y"/>
                                          </p:val>
                                        </p:tav>
                                        <p:tav tm="100000">
                                          <p:val>
                                            <p:strVal val="#ppt_y+#ppt_h*1.125000"/>
                                          </p:val>
                                        </p:tav>
                                      </p:tavLst>
                                    </p:anim>
                                    <p:animEffect transition="out" filter="wipe(down)">
                                      <p:cBhvr>
                                        <p:cTn id="52" dur="2000"/>
                                        <p:tgtEl>
                                          <p:spTgt spid="9"/>
                                        </p:tgtEl>
                                      </p:cBhvr>
                                    </p:animEffect>
                                    <p:set>
                                      <p:cBhvr>
                                        <p:cTn id="53" dur="1" fill="hold">
                                          <p:stCondLst>
                                            <p:cond delay="1999"/>
                                          </p:stCondLst>
                                        </p:cTn>
                                        <p:tgtEl>
                                          <p:spTgt spid="9"/>
                                        </p:tgtEl>
                                        <p:attrNameLst>
                                          <p:attrName>style.visibility</p:attrName>
                                        </p:attrNameLst>
                                      </p:cBhvr>
                                      <p:to>
                                        <p:strVal val="hidden"/>
                                      </p:to>
                                    </p:set>
                                  </p:childTnLst>
                                </p:cTn>
                              </p:par>
                            </p:childTnLst>
                          </p:cTn>
                        </p:par>
                        <p:par>
                          <p:cTn id="54" fill="hold">
                            <p:stCondLst>
                              <p:cond delay="25000"/>
                            </p:stCondLst>
                            <p:childTnLst>
                              <p:par>
                                <p:cTn id="55" presetID="2" presetClass="exit" presetSubtype="8" repeatCount="3000" fill="hold" grpId="0" nodeType="afterEffect">
                                  <p:stCondLst>
                                    <p:cond delay="1000"/>
                                  </p:stCondLst>
                                  <p:childTnLst>
                                    <p:anim calcmode="lin" valueType="num">
                                      <p:cBhvr additive="base">
                                        <p:cTn id="56" dur="2000"/>
                                        <p:tgtEl>
                                          <p:spTgt spid="10"/>
                                        </p:tgtEl>
                                        <p:attrNameLst>
                                          <p:attrName>ppt_x</p:attrName>
                                        </p:attrNameLst>
                                      </p:cBhvr>
                                      <p:tavLst>
                                        <p:tav tm="0">
                                          <p:val>
                                            <p:strVal val="ppt_x"/>
                                          </p:val>
                                        </p:tav>
                                        <p:tav tm="100000">
                                          <p:val>
                                            <p:strVal val="0-ppt_w/2"/>
                                          </p:val>
                                        </p:tav>
                                      </p:tavLst>
                                    </p:anim>
                                    <p:anim calcmode="lin" valueType="num">
                                      <p:cBhvr additive="base">
                                        <p:cTn id="57" dur="2000"/>
                                        <p:tgtEl>
                                          <p:spTgt spid="10"/>
                                        </p:tgtEl>
                                        <p:attrNameLst>
                                          <p:attrName>ppt_y</p:attrName>
                                        </p:attrNameLst>
                                      </p:cBhvr>
                                      <p:tavLst>
                                        <p:tav tm="0">
                                          <p:val>
                                            <p:strVal val="ppt_y"/>
                                          </p:val>
                                        </p:tav>
                                        <p:tav tm="100000">
                                          <p:val>
                                            <p:strVal val="ppt_y"/>
                                          </p:val>
                                        </p:tav>
                                      </p:tavLst>
                                    </p:anim>
                                    <p:set>
                                      <p:cBhvr>
                                        <p:cTn id="58" dur="1" fill="hold">
                                          <p:stCondLst>
                                            <p:cond delay="1999"/>
                                          </p:stCondLst>
                                        </p:cTn>
                                        <p:tgtEl>
                                          <p:spTgt spid="10"/>
                                        </p:tgtEl>
                                        <p:attrNameLst>
                                          <p:attrName>style.visibility</p:attrName>
                                        </p:attrNameLst>
                                      </p:cBhvr>
                                      <p:to>
                                        <p:strVal val="hidden"/>
                                      </p:to>
                                    </p:set>
                                  </p:childTnLst>
                                </p:cTn>
                              </p:par>
                            </p:childTnLst>
                          </p:cTn>
                        </p:par>
                        <p:par>
                          <p:cTn id="59" fill="hold">
                            <p:stCondLst>
                              <p:cond delay="32000"/>
                            </p:stCondLst>
                            <p:childTnLst>
                              <p:par>
                                <p:cTn id="60" presetID="8" presetClass="exit" presetSubtype="32" repeatCount="3000" fill="hold" grpId="0" nodeType="afterEffect">
                                  <p:stCondLst>
                                    <p:cond delay="1000"/>
                                  </p:stCondLst>
                                  <p:childTnLst>
                                    <p:animEffect transition="out" filter="diamond(out)">
                                      <p:cBhvr>
                                        <p:cTn id="61" dur="2000"/>
                                        <p:tgtEl>
                                          <p:spTgt spid="11"/>
                                        </p:tgtEl>
                                      </p:cBhvr>
                                    </p:animEffect>
                                    <p:set>
                                      <p:cBhvr>
                                        <p:cTn id="62" dur="1" fill="hold">
                                          <p:stCondLst>
                                            <p:cond delay="1999"/>
                                          </p:stCondLst>
                                        </p:cTn>
                                        <p:tgtEl>
                                          <p:spTgt spid="11"/>
                                        </p:tgtEl>
                                        <p:attrNameLst>
                                          <p:attrName>style.visibility</p:attrName>
                                        </p:attrNameLst>
                                      </p:cBhvr>
                                      <p:to>
                                        <p:strVal val="hidden"/>
                                      </p:to>
                                    </p:set>
                                  </p:childTnLst>
                                </p:cTn>
                              </p:par>
                            </p:childTnLst>
                          </p:cTn>
                        </p:par>
                        <p:par>
                          <p:cTn id="63" fill="hold">
                            <p:stCondLst>
                              <p:cond delay="39000"/>
                            </p:stCondLst>
                            <p:childTnLst>
                              <p:par>
                                <p:cTn id="64" presetID="4" presetClass="exit" presetSubtype="32" repeatCount="3000" fill="hold" grpId="0" nodeType="afterEffect">
                                  <p:stCondLst>
                                    <p:cond delay="1000"/>
                                  </p:stCondLst>
                                  <p:childTnLst>
                                    <p:animEffect transition="out" filter="box(out)">
                                      <p:cBhvr>
                                        <p:cTn id="65" dur="2000"/>
                                        <p:tgtEl>
                                          <p:spTgt spid="12"/>
                                        </p:tgtEl>
                                      </p:cBhvr>
                                    </p:animEffect>
                                    <p:set>
                                      <p:cBhvr>
                                        <p:cTn id="66" dur="1" fill="hold">
                                          <p:stCondLst>
                                            <p:cond delay="1999"/>
                                          </p:stCondLst>
                                        </p:cTn>
                                        <p:tgtEl>
                                          <p:spTgt spid="12"/>
                                        </p:tgtEl>
                                        <p:attrNameLst>
                                          <p:attrName>style.visibility</p:attrName>
                                        </p:attrNameLst>
                                      </p:cBhvr>
                                      <p:to>
                                        <p:strVal val="hidden"/>
                                      </p:to>
                                    </p:set>
                                  </p:childTnLst>
                                </p:cTn>
                              </p:par>
                            </p:childTnLst>
                          </p:cTn>
                        </p:par>
                        <p:par>
                          <p:cTn id="67" fill="hold">
                            <p:stCondLst>
                              <p:cond delay="46000"/>
                            </p:stCondLst>
                            <p:childTnLst>
                              <p:par>
                                <p:cTn id="68" presetID="20" presetClass="exit" presetSubtype="0" repeatCount="3000" fill="hold" grpId="0" nodeType="afterEffect">
                                  <p:stCondLst>
                                    <p:cond delay="1000"/>
                                  </p:stCondLst>
                                  <p:childTnLst>
                                    <p:animEffect transition="out" filter="wedge">
                                      <p:cBhvr>
                                        <p:cTn id="69" dur="2000"/>
                                        <p:tgtEl>
                                          <p:spTgt spid="13"/>
                                        </p:tgtEl>
                                      </p:cBhvr>
                                    </p:animEffect>
                                    <p:set>
                                      <p:cBhvr>
                                        <p:cTn id="70" dur="1" fill="hold">
                                          <p:stCondLst>
                                            <p:cond delay="1999"/>
                                          </p:stCondLst>
                                        </p:cTn>
                                        <p:tgtEl>
                                          <p:spTgt spid="13"/>
                                        </p:tgtEl>
                                        <p:attrNameLst>
                                          <p:attrName>style.visibility</p:attrName>
                                        </p:attrNameLst>
                                      </p:cBhvr>
                                      <p:to>
                                        <p:strVal val="hidden"/>
                                      </p:to>
                                    </p:set>
                                  </p:childTnLst>
                                </p:cTn>
                              </p:par>
                            </p:childTnLst>
                          </p:cTn>
                        </p:par>
                        <p:par>
                          <p:cTn id="71" fill="hold">
                            <p:stCondLst>
                              <p:cond delay="53000"/>
                            </p:stCondLst>
                            <p:childTnLst>
                              <p:par>
                                <p:cTn id="72" presetID="6" presetClass="exit" presetSubtype="32" repeatCount="3000" fill="hold" grpId="0" nodeType="afterEffect">
                                  <p:stCondLst>
                                    <p:cond delay="1000"/>
                                  </p:stCondLst>
                                  <p:childTnLst>
                                    <p:animEffect transition="out" filter="circle(out)">
                                      <p:cBhvr>
                                        <p:cTn id="73" dur="2000"/>
                                        <p:tgtEl>
                                          <p:spTgt spid="14"/>
                                        </p:tgtEl>
                                      </p:cBhvr>
                                    </p:animEffect>
                                    <p:set>
                                      <p:cBhvr>
                                        <p:cTn id="74" dur="1" fill="hold">
                                          <p:stCondLst>
                                            <p:cond delay="1999"/>
                                          </p:stCondLst>
                                        </p:cTn>
                                        <p:tgtEl>
                                          <p:spTgt spid="14"/>
                                        </p:tgtEl>
                                        <p:attrNameLst>
                                          <p:attrName>style.visibility</p:attrName>
                                        </p:attrNameLst>
                                      </p:cBhvr>
                                      <p:to>
                                        <p:strVal val="hidden"/>
                                      </p:to>
                                    </p:set>
                                  </p:childTnLst>
                                </p:cTn>
                              </p:par>
                            </p:childTnLst>
                          </p:cTn>
                        </p:par>
                        <p:par>
                          <p:cTn id="75" fill="hold">
                            <p:stCondLst>
                              <p:cond delay="60000"/>
                            </p:stCondLst>
                            <p:childTnLst>
                              <p:par>
                                <p:cTn id="76" presetID="13" presetClass="exit" presetSubtype="32" repeatCount="3000" fill="hold" grpId="0" nodeType="afterEffect">
                                  <p:stCondLst>
                                    <p:cond delay="1000"/>
                                  </p:stCondLst>
                                  <p:childTnLst>
                                    <p:animEffect transition="out" filter="plus(out)">
                                      <p:cBhvr>
                                        <p:cTn id="77" dur="2000"/>
                                        <p:tgtEl>
                                          <p:spTgt spid="15"/>
                                        </p:tgtEl>
                                      </p:cBhvr>
                                    </p:animEffect>
                                    <p:set>
                                      <p:cBhvr>
                                        <p:cTn id="78" dur="1" fill="hold">
                                          <p:stCondLst>
                                            <p:cond delay="1999"/>
                                          </p:stCondLst>
                                        </p:cTn>
                                        <p:tgtEl>
                                          <p:spTgt spid="15"/>
                                        </p:tgtEl>
                                        <p:attrNameLst>
                                          <p:attrName>style.visibility</p:attrName>
                                        </p:attrNameLst>
                                      </p:cBhvr>
                                      <p:to>
                                        <p:strVal val="hidden"/>
                                      </p:to>
                                    </p:set>
                                  </p:childTnLst>
                                </p:cTn>
                              </p:par>
                            </p:childTnLst>
                          </p:cTn>
                        </p:par>
                        <p:par>
                          <p:cTn id="79" fill="hold">
                            <p:stCondLst>
                              <p:cond delay="67000"/>
                            </p:stCondLst>
                            <p:childTnLst>
                              <p:par>
                                <p:cTn id="80" presetID="21" presetClass="exit" presetSubtype="1" repeatCount="3000" fill="hold" grpId="0" nodeType="afterEffect">
                                  <p:stCondLst>
                                    <p:cond delay="1000"/>
                                  </p:stCondLst>
                                  <p:childTnLst>
                                    <p:animEffect transition="out" filter="wheel(1)">
                                      <p:cBhvr>
                                        <p:cTn id="81" dur="2000"/>
                                        <p:tgtEl>
                                          <p:spTgt spid="16"/>
                                        </p:tgtEl>
                                      </p:cBhvr>
                                    </p:animEffect>
                                    <p:set>
                                      <p:cBhvr>
                                        <p:cTn id="82" dur="1" fill="hold">
                                          <p:stCondLst>
                                            <p:cond delay="1999"/>
                                          </p:stCondLst>
                                        </p:cTn>
                                        <p:tgtEl>
                                          <p:spTgt spid="16"/>
                                        </p:tgtEl>
                                        <p:attrNameLst>
                                          <p:attrName>style.visibility</p:attrName>
                                        </p:attrNameLst>
                                      </p:cBhvr>
                                      <p:to>
                                        <p:strVal val="hidden"/>
                                      </p:to>
                                    </p:set>
                                  </p:childTnLst>
                                </p:cTn>
                              </p:par>
                            </p:childTnLst>
                          </p:cTn>
                        </p:par>
                        <p:par>
                          <p:cTn id="83" fill="hold">
                            <p:stCondLst>
                              <p:cond delay="74000"/>
                            </p:stCondLst>
                            <p:childTnLst>
                              <p:par>
                                <p:cTn id="84" presetID="5" presetClass="exit" presetSubtype="10" repeatCount="3000" fill="hold" grpId="0" nodeType="afterEffect">
                                  <p:stCondLst>
                                    <p:cond delay="1000"/>
                                  </p:stCondLst>
                                  <p:childTnLst>
                                    <p:animEffect transition="out" filter="checkerboard(across)">
                                      <p:cBhvr>
                                        <p:cTn id="85" dur="2000"/>
                                        <p:tgtEl>
                                          <p:spTgt spid="17"/>
                                        </p:tgtEl>
                                      </p:cBhvr>
                                    </p:animEffect>
                                    <p:set>
                                      <p:cBhvr>
                                        <p:cTn id="86" dur="1" fill="hold">
                                          <p:stCondLst>
                                            <p:cond delay="1999"/>
                                          </p:stCondLst>
                                        </p:cTn>
                                        <p:tgtEl>
                                          <p:spTgt spid="17"/>
                                        </p:tgtEl>
                                        <p:attrNameLst>
                                          <p:attrName>style.visibility</p:attrName>
                                        </p:attrNameLst>
                                      </p:cBhvr>
                                      <p:to>
                                        <p:strVal val="hidden"/>
                                      </p:to>
                                    </p:set>
                                  </p:childTnLst>
                                </p:cTn>
                              </p:par>
                            </p:childTnLst>
                          </p:cTn>
                        </p:par>
                        <p:par>
                          <p:cTn id="87" fill="hold">
                            <p:stCondLst>
                              <p:cond delay="81000"/>
                            </p:stCondLst>
                            <p:childTnLst>
                              <p:par>
                                <p:cTn id="88" presetID="18" presetClass="exit" presetSubtype="12" repeatCount="3000" fill="hold" grpId="0" nodeType="afterEffect">
                                  <p:stCondLst>
                                    <p:cond delay="1000"/>
                                  </p:stCondLst>
                                  <p:childTnLst>
                                    <p:animEffect transition="out" filter="strips(downLeft)">
                                      <p:cBhvr>
                                        <p:cTn id="89" dur="2000"/>
                                        <p:tgtEl>
                                          <p:spTgt spid="18"/>
                                        </p:tgtEl>
                                      </p:cBhvr>
                                    </p:animEffect>
                                    <p:set>
                                      <p:cBhvr>
                                        <p:cTn id="90" dur="1" fill="hold">
                                          <p:stCondLst>
                                            <p:cond delay="1999"/>
                                          </p:stCondLst>
                                        </p:cTn>
                                        <p:tgtEl>
                                          <p:spTgt spid="18"/>
                                        </p:tgtEl>
                                        <p:attrNameLst>
                                          <p:attrName>style.visibility</p:attrName>
                                        </p:attrNameLst>
                                      </p:cBhvr>
                                      <p:to>
                                        <p:strVal val="hidden"/>
                                      </p:to>
                                    </p:set>
                                  </p:childTnLst>
                                </p:cTn>
                              </p:par>
                            </p:childTnLst>
                          </p:cTn>
                        </p:par>
                        <p:par>
                          <p:cTn id="91" fill="hold">
                            <p:stCondLst>
                              <p:cond delay="88000"/>
                            </p:stCondLst>
                            <p:childTnLst>
                              <p:par>
                                <p:cTn id="92" presetID="16" presetClass="exit" presetSubtype="21" repeatCount="3000" fill="hold" grpId="0" nodeType="afterEffect">
                                  <p:stCondLst>
                                    <p:cond delay="1000"/>
                                  </p:stCondLst>
                                  <p:childTnLst>
                                    <p:animEffect transition="out" filter="barn(inVertical)">
                                      <p:cBhvr>
                                        <p:cTn id="93" dur="2000"/>
                                        <p:tgtEl>
                                          <p:spTgt spid="19"/>
                                        </p:tgtEl>
                                      </p:cBhvr>
                                    </p:animEffect>
                                    <p:set>
                                      <p:cBhvr>
                                        <p:cTn id="94" dur="1" fill="hold">
                                          <p:stCondLst>
                                            <p:cond delay="1999"/>
                                          </p:stCondLst>
                                        </p:cTn>
                                        <p:tgtEl>
                                          <p:spTgt spid="19"/>
                                        </p:tgtEl>
                                        <p:attrNameLst>
                                          <p:attrName>style.visibility</p:attrName>
                                        </p:attrNameLst>
                                      </p:cBhvr>
                                      <p:to>
                                        <p:strVal val="hidden"/>
                                      </p:to>
                                    </p:set>
                                  </p:childTnLst>
                                </p:cTn>
                              </p:par>
                            </p:childTnLst>
                          </p:cTn>
                        </p:par>
                        <p:par>
                          <p:cTn id="95" fill="hold">
                            <p:stCondLst>
                              <p:cond delay="95000"/>
                            </p:stCondLst>
                            <p:childTnLst>
                              <p:par>
                                <p:cTn id="96" presetID="1" presetClass="exit" presetSubtype="0" fill="hold" grpId="0" nodeType="afterEffect">
                                  <p:stCondLst>
                                    <p:cond delay="1000"/>
                                  </p:stCondLst>
                                  <p:childTnLst>
                                    <p:set>
                                      <p:cBhvr>
                                        <p:cTn id="97" dur="1" fill="hold">
                                          <p:stCondLst>
                                            <p:cond delay="1999"/>
                                          </p:stCondLst>
                                        </p:cTn>
                                        <p:tgtEl>
                                          <p:spTgt spid="20"/>
                                        </p:tgtEl>
                                        <p:attrNameLst>
                                          <p:attrName>style.visibility</p:attrName>
                                        </p:attrNameLst>
                                      </p:cBhvr>
                                      <p:to>
                                        <p:strVal val="hidden"/>
                                      </p:to>
                                    </p:set>
                                  </p:childTnLst>
                                </p:cTn>
                              </p:par>
                            </p:childTnLst>
                          </p:cTn>
                        </p:par>
                        <p:par>
                          <p:cTn id="98" fill="hold">
                            <p:stCondLst>
                              <p:cond delay="98000"/>
                            </p:stCondLst>
                            <p:childTnLst>
                              <p:par>
                                <p:cTn id="99" presetID="22" presetClass="exit" presetSubtype="4" repeatCount="3000" fill="hold" grpId="0" nodeType="afterEffect">
                                  <p:stCondLst>
                                    <p:cond delay="1000"/>
                                  </p:stCondLst>
                                  <p:childTnLst>
                                    <p:animEffect transition="out" filter="wipe(down)">
                                      <p:cBhvr>
                                        <p:cTn id="100" dur="2000"/>
                                        <p:tgtEl>
                                          <p:spTgt spid="21"/>
                                        </p:tgtEl>
                                      </p:cBhvr>
                                    </p:animEffect>
                                    <p:set>
                                      <p:cBhvr>
                                        <p:cTn id="101" dur="1" fill="hold">
                                          <p:stCondLst>
                                            <p:cond delay="1999"/>
                                          </p:stCondLst>
                                        </p:cTn>
                                        <p:tgtEl>
                                          <p:spTgt spid="21"/>
                                        </p:tgtEl>
                                        <p:attrNameLst>
                                          <p:attrName>style.visibility</p:attrName>
                                        </p:attrNameLst>
                                      </p:cBhvr>
                                      <p:to>
                                        <p:strVal val="hidden"/>
                                      </p:to>
                                    </p:set>
                                  </p:childTnLst>
                                </p:cTn>
                              </p:par>
                            </p:childTnLst>
                          </p:cTn>
                        </p:par>
                        <p:par>
                          <p:cTn id="102" fill="hold">
                            <p:stCondLst>
                              <p:cond delay="105000"/>
                            </p:stCondLst>
                            <p:childTnLst>
                              <p:par>
                                <p:cTn id="103" presetID="14" presetClass="exit" presetSubtype="10" repeatCount="3000" fill="hold" grpId="0" nodeType="afterEffect">
                                  <p:stCondLst>
                                    <p:cond delay="1000"/>
                                  </p:stCondLst>
                                  <p:childTnLst>
                                    <p:animEffect transition="out" filter="randombar(horizontal)">
                                      <p:cBhvr>
                                        <p:cTn id="104" dur="2000"/>
                                        <p:tgtEl>
                                          <p:spTgt spid="22"/>
                                        </p:tgtEl>
                                      </p:cBhvr>
                                    </p:animEffect>
                                    <p:set>
                                      <p:cBhvr>
                                        <p:cTn id="105" dur="1" fill="hold">
                                          <p:stCondLst>
                                            <p:cond delay="1999"/>
                                          </p:stCondLst>
                                        </p:cTn>
                                        <p:tgtEl>
                                          <p:spTgt spid="22"/>
                                        </p:tgtEl>
                                        <p:attrNameLst>
                                          <p:attrName>style.visibility</p:attrName>
                                        </p:attrNameLst>
                                      </p:cBhvr>
                                      <p:to>
                                        <p:strVal val="hidden"/>
                                      </p:to>
                                    </p:set>
                                  </p:childTnLst>
                                </p:cTn>
                              </p:par>
                            </p:childTnLst>
                          </p:cTn>
                        </p:par>
                        <p:par>
                          <p:cTn id="106" fill="hold">
                            <p:stCondLst>
                              <p:cond delay="112000"/>
                            </p:stCondLst>
                            <p:childTnLst>
                              <p:par>
                                <p:cTn id="107" presetID="20" presetClass="entr" presetSubtype="0" fill="hold" grpId="0" nodeType="afterEffect">
                                  <p:stCondLst>
                                    <p:cond delay="1000"/>
                                  </p:stCondLst>
                                  <p:childTnLst>
                                    <p:set>
                                      <p:cBhvr>
                                        <p:cTn id="108" dur="1" fill="hold">
                                          <p:stCondLst>
                                            <p:cond delay="0"/>
                                          </p:stCondLst>
                                        </p:cTn>
                                        <p:tgtEl>
                                          <p:spTgt spid="23"/>
                                        </p:tgtEl>
                                        <p:attrNameLst>
                                          <p:attrName>style.visibility</p:attrName>
                                        </p:attrNameLst>
                                      </p:cBhvr>
                                      <p:to>
                                        <p:strVal val="visible"/>
                                      </p:to>
                                    </p:set>
                                    <p:animEffect transition="in" filter="wedge">
                                      <p:cBhvr>
                                        <p:cTn id="109" dur="2000"/>
                                        <p:tgtEl>
                                          <p:spTgt spid="23"/>
                                        </p:tgtEl>
                                      </p:cBhvr>
                                    </p:animEffect>
                                  </p:childTnLst>
                                </p:cTn>
                              </p:par>
                            </p:childTnLst>
                          </p:cTn>
                        </p:par>
                        <p:par>
                          <p:cTn id="110" fill="hold">
                            <p:stCondLst>
                              <p:cond delay="115000"/>
                            </p:stCondLst>
                            <p:childTnLst>
                              <p:par>
                                <p:cTn id="111" presetID="1" presetClass="entr" presetSubtype="0" fill="hold" grpId="0" nodeType="afterEffect">
                                  <p:stCondLst>
                                    <p:cond delay="1000"/>
                                  </p:stCondLst>
                                  <p:childTnLst>
                                    <p:set>
                                      <p:cBhvr>
                                        <p:cTn id="112" dur="1" fill="hold">
                                          <p:stCondLst>
                                            <p:cond delay="0"/>
                                          </p:stCondLst>
                                        </p:cTn>
                                        <p:tgtEl>
                                          <p:spTgt spid="24"/>
                                        </p:tgtEl>
                                        <p:attrNameLst>
                                          <p:attrName>style.visibility</p:attrName>
                                        </p:attrNameLst>
                                      </p:cBhvr>
                                      <p:to>
                                        <p:strVal val="visible"/>
                                      </p:to>
                                    </p:set>
                                  </p:childTnLst>
                                </p:cTn>
                              </p:par>
                              <p:par>
                                <p:cTn id="113" presetID="1" presetClass="entr" presetSubtype="0" fill="hold" grpId="0" nodeType="withEffect">
                                  <p:stCondLst>
                                    <p:cond delay="1000"/>
                                  </p:stCondLst>
                                  <p:childTnLst>
                                    <p:set>
                                      <p:cBhvr>
                                        <p:cTn id="114" dur="1" fill="hold">
                                          <p:stCondLst>
                                            <p:cond delay="0"/>
                                          </p:stCondLst>
                                        </p:cTn>
                                        <p:tgtEl>
                                          <p:spTgt spid="25"/>
                                        </p:tgtEl>
                                        <p:attrNameLst>
                                          <p:attrName>style.visibility</p:attrName>
                                        </p:attrNameLst>
                                      </p:cBhvr>
                                      <p:to>
                                        <p:strVal val="visible"/>
                                      </p:to>
                                    </p:set>
                                  </p:childTnLst>
                                </p:cTn>
                              </p:par>
                              <p:par>
                                <p:cTn id="115" presetID="1" presetClass="entr" presetSubtype="0" fill="hold" grpId="0" nodeType="withEffect">
                                  <p:stCondLst>
                                    <p:cond delay="1000"/>
                                  </p:stCondLst>
                                  <p:childTnLst>
                                    <p:set>
                                      <p:cBhvr>
                                        <p:cTn id="116" dur="1" fill="hold">
                                          <p:stCondLst>
                                            <p:cond delay="0"/>
                                          </p:stCondLst>
                                        </p:cTn>
                                        <p:tgtEl>
                                          <p:spTgt spid="26"/>
                                        </p:tgtEl>
                                        <p:attrNameLst>
                                          <p:attrName>style.visibility</p:attrName>
                                        </p:attrNameLst>
                                      </p:cBhvr>
                                      <p:to>
                                        <p:strVal val="visible"/>
                                      </p:to>
                                    </p:set>
                                  </p:childTnLst>
                                </p:cTn>
                              </p:par>
                              <p:par>
                                <p:cTn id="117" presetID="1" presetClass="entr" presetSubtype="0" fill="hold" grpId="0" nodeType="withEffect">
                                  <p:stCondLst>
                                    <p:cond delay="1000"/>
                                  </p:stCondLst>
                                  <p:childTnLst>
                                    <p:set>
                                      <p:cBhvr>
                                        <p:cTn id="118" dur="1" fill="hold">
                                          <p:stCondLst>
                                            <p:cond delay="0"/>
                                          </p:stCondLst>
                                        </p:cTn>
                                        <p:tgtEl>
                                          <p:spTgt spid="27"/>
                                        </p:tgtEl>
                                        <p:attrNameLst>
                                          <p:attrName>style.visibility</p:attrName>
                                        </p:attrNameLst>
                                      </p:cBhvr>
                                      <p:to>
                                        <p:strVal val="visible"/>
                                      </p:to>
                                    </p:set>
                                  </p:childTnLst>
                                </p:cTn>
                              </p:par>
                            </p:childTnLst>
                          </p:cTn>
                        </p:par>
                        <p:par>
                          <p:cTn id="119" fill="hold">
                            <p:stCondLst>
                              <p:cond delay="116000"/>
                            </p:stCondLst>
                            <p:childTnLst>
                              <p:par>
                                <p:cTn id="120" presetID="45" presetClass="exit" presetSubtype="0" repeatCount="3000" fill="hold" grpId="1" nodeType="afterEffect">
                                  <p:stCondLst>
                                    <p:cond delay="0"/>
                                  </p:stCondLst>
                                  <p:childTnLst>
                                    <p:animEffect transition="out" filter="fade">
                                      <p:cBhvr>
                                        <p:cTn id="121" dur="2000"/>
                                        <p:tgtEl>
                                          <p:spTgt spid="24"/>
                                        </p:tgtEl>
                                      </p:cBhvr>
                                    </p:animEffect>
                                    <p:anim calcmode="lin" valueType="num">
                                      <p:cBhvr>
                                        <p:cTn id="122" dur="2000"/>
                                        <p:tgtEl>
                                          <p:spTgt spid="2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23" dur="2000"/>
                                        <p:tgtEl>
                                          <p:spTgt spid="24"/>
                                        </p:tgtEl>
                                        <p:attrNameLst>
                                          <p:attrName>ppt_h</p:attrName>
                                        </p:attrNameLst>
                                      </p:cBhvr>
                                      <p:tavLst>
                                        <p:tav tm="0">
                                          <p:val>
                                            <p:strVal val="ppt_h"/>
                                          </p:val>
                                        </p:tav>
                                        <p:tav tm="100000">
                                          <p:val>
                                            <p:strVal val="ppt_h"/>
                                          </p:val>
                                        </p:tav>
                                      </p:tavLst>
                                    </p:anim>
                                    <p:set>
                                      <p:cBhvr>
                                        <p:cTn id="124" dur="1" fill="hold">
                                          <p:stCondLst>
                                            <p:cond delay="1999"/>
                                          </p:stCondLst>
                                        </p:cTn>
                                        <p:tgtEl>
                                          <p:spTgt spid="24"/>
                                        </p:tgtEl>
                                        <p:attrNameLst>
                                          <p:attrName>style.visibility</p:attrName>
                                        </p:attrNameLst>
                                      </p:cBhvr>
                                      <p:to>
                                        <p:strVal val="hidden"/>
                                      </p:to>
                                    </p:set>
                                  </p:childTnLst>
                                </p:cTn>
                              </p:par>
                            </p:childTnLst>
                          </p:cTn>
                        </p:par>
                        <p:par>
                          <p:cTn id="125" fill="hold">
                            <p:stCondLst>
                              <p:cond delay="122000"/>
                            </p:stCondLst>
                            <p:childTnLst>
                              <p:par>
                                <p:cTn id="126" presetID="10" presetClass="exit" presetSubtype="0" repeatCount="3000" fill="hold" grpId="1" nodeType="afterEffect">
                                  <p:stCondLst>
                                    <p:cond delay="0"/>
                                  </p:stCondLst>
                                  <p:childTnLst>
                                    <p:animEffect transition="out" filter="fade">
                                      <p:cBhvr>
                                        <p:cTn id="127" dur="2000"/>
                                        <p:tgtEl>
                                          <p:spTgt spid="25"/>
                                        </p:tgtEl>
                                      </p:cBhvr>
                                    </p:animEffect>
                                    <p:set>
                                      <p:cBhvr>
                                        <p:cTn id="128" dur="1" fill="hold">
                                          <p:stCondLst>
                                            <p:cond delay="1999"/>
                                          </p:stCondLst>
                                        </p:cTn>
                                        <p:tgtEl>
                                          <p:spTgt spid="25"/>
                                        </p:tgtEl>
                                        <p:attrNameLst>
                                          <p:attrName>style.visibility</p:attrName>
                                        </p:attrNameLst>
                                      </p:cBhvr>
                                      <p:to>
                                        <p:strVal val="hidden"/>
                                      </p:to>
                                    </p:set>
                                  </p:childTnLst>
                                </p:cTn>
                              </p:par>
                            </p:childTnLst>
                          </p:cTn>
                        </p:par>
                        <p:par>
                          <p:cTn id="129" fill="hold">
                            <p:stCondLst>
                              <p:cond delay="128000"/>
                            </p:stCondLst>
                            <p:childTnLst>
                              <p:par>
                                <p:cTn id="130" presetID="53" presetClass="exit" presetSubtype="32" repeatCount="3000" fill="hold" grpId="1" nodeType="afterEffect">
                                  <p:stCondLst>
                                    <p:cond delay="0"/>
                                  </p:stCondLst>
                                  <p:childTnLst>
                                    <p:anim calcmode="lin" valueType="num">
                                      <p:cBhvr>
                                        <p:cTn id="131" dur="2000"/>
                                        <p:tgtEl>
                                          <p:spTgt spid="26"/>
                                        </p:tgtEl>
                                        <p:attrNameLst>
                                          <p:attrName>ppt_w</p:attrName>
                                        </p:attrNameLst>
                                      </p:cBhvr>
                                      <p:tavLst>
                                        <p:tav tm="0">
                                          <p:val>
                                            <p:strVal val="ppt_w"/>
                                          </p:val>
                                        </p:tav>
                                        <p:tav tm="100000">
                                          <p:val>
                                            <p:fltVal val="0"/>
                                          </p:val>
                                        </p:tav>
                                      </p:tavLst>
                                    </p:anim>
                                    <p:anim calcmode="lin" valueType="num">
                                      <p:cBhvr>
                                        <p:cTn id="132" dur="2000"/>
                                        <p:tgtEl>
                                          <p:spTgt spid="26"/>
                                        </p:tgtEl>
                                        <p:attrNameLst>
                                          <p:attrName>ppt_h</p:attrName>
                                        </p:attrNameLst>
                                      </p:cBhvr>
                                      <p:tavLst>
                                        <p:tav tm="0">
                                          <p:val>
                                            <p:strVal val="ppt_h"/>
                                          </p:val>
                                        </p:tav>
                                        <p:tav tm="100000">
                                          <p:val>
                                            <p:fltVal val="0"/>
                                          </p:val>
                                        </p:tav>
                                      </p:tavLst>
                                    </p:anim>
                                    <p:animEffect transition="out" filter="fade">
                                      <p:cBhvr>
                                        <p:cTn id="133" dur="2000"/>
                                        <p:tgtEl>
                                          <p:spTgt spid="26"/>
                                        </p:tgtEl>
                                      </p:cBhvr>
                                    </p:animEffect>
                                    <p:set>
                                      <p:cBhvr>
                                        <p:cTn id="134" dur="1" fill="hold">
                                          <p:stCondLst>
                                            <p:cond delay="1999"/>
                                          </p:stCondLst>
                                        </p:cTn>
                                        <p:tgtEl>
                                          <p:spTgt spid="26"/>
                                        </p:tgtEl>
                                        <p:attrNameLst>
                                          <p:attrName>style.visibility</p:attrName>
                                        </p:attrNameLst>
                                      </p:cBhvr>
                                      <p:to>
                                        <p:strVal val="hidden"/>
                                      </p:to>
                                    </p:set>
                                  </p:childTnLst>
                                </p:cTn>
                              </p:par>
                            </p:childTnLst>
                          </p:cTn>
                        </p:par>
                        <p:par>
                          <p:cTn id="135" fill="hold">
                            <p:stCondLst>
                              <p:cond delay="134000"/>
                            </p:stCondLst>
                            <p:childTnLst>
                              <p:par>
                                <p:cTn id="136" presetID="55" presetClass="exit" presetSubtype="0" repeatCount="3000" fill="hold" grpId="1" nodeType="afterEffect">
                                  <p:stCondLst>
                                    <p:cond delay="0"/>
                                  </p:stCondLst>
                                  <p:childTnLst>
                                    <p:anim calcmode="lin" valueType="num">
                                      <p:cBhvr>
                                        <p:cTn id="137" dur="2000"/>
                                        <p:tgtEl>
                                          <p:spTgt spid="27"/>
                                        </p:tgtEl>
                                        <p:attrNameLst>
                                          <p:attrName>ppt_w</p:attrName>
                                        </p:attrNameLst>
                                      </p:cBhvr>
                                      <p:tavLst>
                                        <p:tav tm="0">
                                          <p:val>
                                            <p:strVal val="ppt_w"/>
                                          </p:val>
                                        </p:tav>
                                        <p:tav tm="100000">
                                          <p:val>
                                            <p:strVal val="ppt_w*0.70"/>
                                          </p:val>
                                        </p:tav>
                                      </p:tavLst>
                                    </p:anim>
                                    <p:anim calcmode="lin" valueType="num">
                                      <p:cBhvr>
                                        <p:cTn id="138" dur="2000"/>
                                        <p:tgtEl>
                                          <p:spTgt spid="27"/>
                                        </p:tgtEl>
                                        <p:attrNameLst>
                                          <p:attrName>ppt_h</p:attrName>
                                        </p:attrNameLst>
                                      </p:cBhvr>
                                      <p:tavLst>
                                        <p:tav tm="0">
                                          <p:val>
                                            <p:strVal val="ppt_h"/>
                                          </p:val>
                                        </p:tav>
                                        <p:tav tm="100000">
                                          <p:val>
                                            <p:strVal val="ppt_h"/>
                                          </p:val>
                                        </p:tav>
                                      </p:tavLst>
                                    </p:anim>
                                    <p:animEffect transition="out" filter="fade">
                                      <p:cBhvr>
                                        <p:cTn id="139" dur="2000"/>
                                        <p:tgtEl>
                                          <p:spTgt spid="27"/>
                                        </p:tgtEl>
                                      </p:cBhvr>
                                    </p:animEffect>
                                    <p:set>
                                      <p:cBhvr>
                                        <p:cTn id="140" dur="1" fill="hold">
                                          <p:stCondLst>
                                            <p:cond delay="1999"/>
                                          </p:stCondLst>
                                        </p:cTn>
                                        <p:tgtEl>
                                          <p:spTgt spid="27"/>
                                        </p:tgtEl>
                                        <p:attrNameLst>
                                          <p:attrName>style.visibility</p:attrName>
                                        </p:attrNameLst>
                                      </p:cBhvr>
                                      <p:to>
                                        <p:strVal val="hidden"/>
                                      </p:to>
                                    </p:set>
                                  </p:childTnLst>
                                </p:cTn>
                              </p:par>
                            </p:childTnLst>
                          </p:cTn>
                        </p:par>
                        <p:par>
                          <p:cTn id="141" fill="hold">
                            <p:stCondLst>
                              <p:cond delay="140000"/>
                            </p:stCondLst>
                            <p:childTnLst>
                              <p:par>
                                <p:cTn id="142" presetID="10" presetClass="entr" presetSubtype="0" fill="hold" grpId="0" nodeType="afterEffect">
                                  <p:stCondLst>
                                    <p:cond delay="2000"/>
                                  </p:stCondLst>
                                  <p:childTnLst>
                                    <p:set>
                                      <p:cBhvr>
                                        <p:cTn id="143" dur="1" fill="hold">
                                          <p:stCondLst>
                                            <p:cond delay="0"/>
                                          </p:stCondLst>
                                        </p:cTn>
                                        <p:tgtEl>
                                          <p:spTgt spid="28"/>
                                        </p:tgtEl>
                                        <p:attrNameLst>
                                          <p:attrName>style.visibility</p:attrName>
                                        </p:attrNameLst>
                                      </p:cBhvr>
                                      <p:to>
                                        <p:strVal val="visible"/>
                                      </p:to>
                                    </p:set>
                                    <p:animEffect transition="in" filter="fade">
                                      <p:cBhvr>
                                        <p:cTn id="144"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p:bldP spid="24" grpId="0" animBg="1"/>
      <p:bldP spid="24" grpId="1" animBg="1"/>
      <p:bldP spid="25" grpId="0" animBg="1"/>
      <p:bldP spid="25" grpId="1" animBg="1"/>
      <p:bldP spid="26" grpId="0" animBg="1"/>
      <p:bldP spid="26" grpId="1" animBg="1"/>
      <p:bldP spid="27" grpId="0" animBg="1"/>
      <p:bldP spid="27" grpId="1" animBg="1"/>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 über die verfügbaren Effekte</a:t>
            </a:r>
          </a:p>
        </p:txBody>
      </p:sp>
      <p:sp>
        <p:nvSpPr>
          <p:cNvPr id="3" name="Datumsplatzhalter 2"/>
          <p:cNvSpPr>
            <a:spLocks noGrp="1"/>
          </p:cNvSpPr>
          <p:nvPr>
            <p:ph type="dt" sz="half" idx="10"/>
          </p:nvPr>
        </p:nvSpPr>
        <p:spPr/>
        <p:txBody>
          <a:bodyPr/>
          <a:lstStyle/>
          <a:p>
            <a:fld id="{182CEEAF-17AC-4774-8C17-16117FD1E043}"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18</a:t>
            </a:fld>
            <a:endParaRPr lang="de-DE"/>
          </a:p>
        </p:txBody>
      </p:sp>
      <p:sp>
        <p:nvSpPr>
          <p:cNvPr id="6" name="Textfeld 5"/>
          <p:cNvSpPr txBox="1"/>
          <p:nvPr/>
        </p:nvSpPr>
        <p:spPr>
          <a:xfrm>
            <a:off x="4560836" y="1412776"/>
            <a:ext cx="3070328" cy="523220"/>
          </a:xfrm>
          <a:prstGeom prst="rect">
            <a:avLst/>
          </a:prstGeom>
          <a:noFill/>
        </p:spPr>
        <p:txBody>
          <a:bodyPr wrap="none" rtlCol="0">
            <a:spAutoFit/>
          </a:bodyPr>
          <a:lstStyle/>
          <a:p>
            <a:r>
              <a:rPr lang="de-DE" sz="2800" b="1" dirty="0"/>
              <a:t>Ausgang (Klassisch)</a:t>
            </a:r>
          </a:p>
        </p:txBody>
      </p:sp>
      <p:sp>
        <p:nvSpPr>
          <p:cNvPr id="7" name="Textfeld 6"/>
          <p:cNvSpPr txBox="1"/>
          <p:nvPr/>
        </p:nvSpPr>
        <p:spPr>
          <a:xfrm>
            <a:off x="1847528" y="2015288"/>
            <a:ext cx="2664296" cy="369332"/>
          </a:xfrm>
          <a:prstGeom prst="rect">
            <a:avLst/>
          </a:prstGeom>
          <a:solidFill>
            <a:srgbClr val="00B0F0"/>
          </a:solidFill>
        </p:spPr>
        <p:txBody>
          <a:bodyPr wrap="square" rtlCol="0">
            <a:spAutoFit/>
          </a:bodyPr>
          <a:lstStyle/>
          <a:p>
            <a:pPr algn="ctr"/>
            <a:r>
              <a:rPr lang="de-DE" b="1" dirty="0">
                <a:solidFill>
                  <a:srgbClr val="FFFF00"/>
                </a:solidFill>
              </a:rPr>
              <a:t>Abwärts schweben</a:t>
            </a:r>
          </a:p>
        </p:txBody>
      </p:sp>
      <p:sp>
        <p:nvSpPr>
          <p:cNvPr id="8" name="Textfeld 7"/>
          <p:cNvSpPr txBox="1"/>
          <p:nvPr/>
        </p:nvSpPr>
        <p:spPr>
          <a:xfrm>
            <a:off x="4763852" y="2015288"/>
            <a:ext cx="2664296" cy="369332"/>
          </a:xfrm>
          <a:prstGeom prst="rect">
            <a:avLst/>
          </a:prstGeom>
          <a:solidFill>
            <a:srgbClr val="00B0F0"/>
          </a:solidFill>
        </p:spPr>
        <p:txBody>
          <a:bodyPr wrap="square" rtlCol="0">
            <a:spAutoFit/>
          </a:bodyPr>
          <a:lstStyle/>
          <a:p>
            <a:pPr algn="ctr"/>
            <a:r>
              <a:rPr lang="de-DE" b="1" dirty="0">
                <a:solidFill>
                  <a:srgbClr val="FFFF00"/>
                </a:solidFill>
              </a:rPr>
              <a:t>Aufwärts schweben</a:t>
            </a:r>
          </a:p>
        </p:txBody>
      </p:sp>
      <p:sp>
        <p:nvSpPr>
          <p:cNvPr id="9" name="Textfeld 8"/>
          <p:cNvSpPr txBox="1"/>
          <p:nvPr/>
        </p:nvSpPr>
        <p:spPr>
          <a:xfrm>
            <a:off x="7680176" y="2472961"/>
            <a:ext cx="2664296" cy="369332"/>
          </a:xfrm>
          <a:prstGeom prst="rect">
            <a:avLst/>
          </a:prstGeom>
          <a:solidFill>
            <a:srgbClr val="00B0F0"/>
          </a:solidFill>
        </p:spPr>
        <p:txBody>
          <a:bodyPr wrap="square" rtlCol="0">
            <a:spAutoFit/>
          </a:bodyPr>
          <a:lstStyle/>
          <a:p>
            <a:pPr algn="ctr"/>
            <a:r>
              <a:rPr lang="de-DE" b="1" dirty="0">
                <a:solidFill>
                  <a:srgbClr val="FFFF00"/>
                </a:solidFill>
              </a:rPr>
              <a:t>Um Zentrum drehen</a:t>
            </a:r>
          </a:p>
        </p:txBody>
      </p:sp>
      <p:sp>
        <p:nvSpPr>
          <p:cNvPr id="10" name="Textfeld 9"/>
          <p:cNvSpPr txBox="1"/>
          <p:nvPr/>
        </p:nvSpPr>
        <p:spPr>
          <a:xfrm>
            <a:off x="1847528" y="2472961"/>
            <a:ext cx="2664296" cy="369332"/>
          </a:xfrm>
          <a:prstGeom prst="rect">
            <a:avLst/>
          </a:prstGeom>
          <a:solidFill>
            <a:srgbClr val="00B0F0"/>
          </a:solidFill>
        </p:spPr>
        <p:txBody>
          <a:bodyPr wrap="square" rtlCol="0">
            <a:spAutoFit/>
          </a:bodyPr>
          <a:lstStyle/>
          <a:p>
            <a:pPr algn="ctr"/>
            <a:r>
              <a:rPr lang="de-DE" b="1" dirty="0">
                <a:solidFill>
                  <a:srgbClr val="FFFF00"/>
                </a:solidFill>
              </a:rPr>
              <a:t>Hinabsinken</a:t>
            </a:r>
          </a:p>
        </p:txBody>
      </p:sp>
      <p:sp>
        <p:nvSpPr>
          <p:cNvPr id="11" name="Textfeld 10"/>
          <p:cNvSpPr txBox="1"/>
          <p:nvPr/>
        </p:nvSpPr>
        <p:spPr>
          <a:xfrm>
            <a:off x="1847528" y="2930634"/>
            <a:ext cx="2664296" cy="369332"/>
          </a:xfrm>
          <a:prstGeom prst="rect">
            <a:avLst/>
          </a:prstGeom>
          <a:solidFill>
            <a:srgbClr val="00B0F0"/>
          </a:solidFill>
        </p:spPr>
        <p:txBody>
          <a:bodyPr wrap="square" rtlCol="0">
            <a:spAutoFit/>
          </a:bodyPr>
          <a:lstStyle/>
          <a:p>
            <a:pPr algn="ctr"/>
            <a:r>
              <a:rPr lang="de-DE" b="1" dirty="0">
                <a:solidFill>
                  <a:srgbClr val="FFFF00"/>
                </a:solidFill>
              </a:rPr>
              <a:t>Verkleinern und Drehen</a:t>
            </a:r>
          </a:p>
        </p:txBody>
      </p:sp>
      <p:sp>
        <p:nvSpPr>
          <p:cNvPr id="12" name="Textfeld 11"/>
          <p:cNvSpPr txBox="1"/>
          <p:nvPr/>
        </p:nvSpPr>
        <p:spPr>
          <a:xfrm>
            <a:off x="4763852" y="2930634"/>
            <a:ext cx="2664296" cy="369332"/>
          </a:xfrm>
          <a:prstGeom prst="rect">
            <a:avLst/>
          </a:prstGeom>
          <a:solidFill>
            <a:srgbClr val="00B0F0"/>
          </a:solidFill>
        </p:spPr>
        <p:txBody>
          <a:bodyPr wrap="square" rtlCol="0">
            <a:spAutoFit/>
          </a:bodyPr>
          <a:lstStyle/>
          <a:p>
            <a:pPr algn="ctr"/>
            <a:r>
              <a:rPr lang="de-DE" b="1" dirty="0">
                <a:solidFill>
                  <a:srgbClr val="FFFF00"/>
                </a:solidFill>
              </a:rPr>
              <a:t>Wirbeln</a:t>
            </a:r>
          </a:p>
        </p:txBody>
      </p:sp>
      <p:sp>
        <p:nvSpPr>
          <p:cNvPr id="13" name="Textfeld 12"/>
          <p:cNvSpPr txBox="1"/>
          <p:nvPr/>
        </p:nvSpPr>
        <p:spPr>
          <a:xfrm>
            <a:off x="7680176" y="2930634"/>
            <a:ext cx="2664296" cy="369332"/>
          </a:xfrm>
          <a:prstGeom prst="rect">
            <a:avLst/>
          </a:prstGeom>
          <a:solidFill>
            <a:srgbClr val="00B0F0"/>
          </a:solidFill>
        </p:spPr>
        <p:txBody>
          <a:bodyPr wrap="square" rtlCol="0">
            <a:spAutoFit/>
          </a:bodyPr>
          <a:lstStyle/>
          <a:p>
            <a:pPr algn="ctr"/>
            <a:r>
              <a:rPr lang="de-DE" b="1" dirty="0">
                <a:solidFill>
                  <a:srgbClr val="FFFF00"/>
                </a:solidFill>
              </a:rPr>
              <a:t>Zoom einfach</a:t>
            </a:r>
          </a:p>
        </p:txBody>
      </p:sp>
      <p:sp>
        <p:nvSpPr>
          <p:cNvPr id="14" name="Textfeld 13"/>
          <p:cNvSpPr txBox="1"/>
          <p:nvPr/>
        </p:nvSpPr>
        <p:spPr>
          <a:xfrm>
            <a:off x="4337217" y="3356992"/>
            <a:ext cx="3517566" cy="523220"/>
          </a:xfrm>
          <a:prstGeom prst="rect">
            <a:avLst/>
          </a:prstGeom>
          <a:noFill/>
        </p:spPr>
        <p:txBody>
          <a:bodyPr wrap="none" rtlCol="0">
            <a:spAutoFit/>
          </a:bodyPr>
          <a:lstStyle/>
          <a:p>
            <a:r>
              <a:rPr lang="de-DE" sz="2800" b="1" dirty="0"/>
              <a:t>Ausgang (Spektakulär)</a:t>
            </a:r>
          </a:p>
        </p:txBody>
      </p:sp>
      <p:sp>
        <p:nvSpPr>
          <p:cNvPr id="15" name="Textfeld 14"/>
          <p:cNvSpPr txBox="1"/>
          <p:nvPr/>
        </p:nvSpPr>
        <p:spPr>
          <a:xfrm>
            <a:off x="1847528" y="3929542"/>
            <a:ext cx="2664296" cy="369332"/>
          </a:xfrm>
          <a:prstGeom prst="rect">
            <a:avLst/>
          </a:prstGeom>
          <a:solidFill>
            <a:srgbClr val="00B0F0"/>
          </a:solidFill>
        </p:spPr>
        <p:txBody>
          <a:bodyPr wrap="square" rtlCol="0">
            <a:spAutoFit/>
          </a:bodyPr>
          <a:lstStyle/>
          <a:p>
            <a:pPr algn="ctr"/>
            <a:r>
              <a:rPr lang="de-DE" b="1" dirty="0">
                <a:solidFill>
                  <a:srgbClr val="FFFF00"/>
                </a:solidFill>
              </a:rPr>
              <a:t>Abspann</a:t>
            </a:r>
          </a:p>
        </p:txBody>
      </p:sp>
      <p:sp>
        <p:nvSpPr>
          <p:cNvPr id="16" name="Textfeld 15"/>
          <p:cNvSpPr txBox="1"/>
          <p:nvPr/>
        </p:nvSpPr>
        <p:spPr>
          <a:xfrm>
            <a:off x="4763852" y="3929542"/>
            <a:ext cx="2664296" cy="369332"/>
          </a:xfrm>
          <a:prstGeom prst="rect">
            <a:avLst/>
          </a:prstGeom>
          <a:solidFill>
            <a:srgbClr val="00B0F0"/>
          </a:solidFill>
        </p:spPr>
        <p:txBody>
          <a:bodyPr wrap="square" rtlCol="0">
            <a:spAutoFit/>
          </a:bodyPr>
          <a:lstStyle/>
          <a:p>
            <a:pPr algn="ctr"/>
            <a:r>
              <a:rPr lang="de-DE" b="1" dirty="0">
                <a:solidFill>
                  <a:srgbClr val="FFFF00"/>
                </a:solidFill>
              </a:rPr>
              <a:t>Bumerang</a:t>
            </a:r>
          </a:p>
        </p:txBody>
      </p:sp>
      <p:sp>
        <p:nvSpPr>
          <p:cNvPr id="17" name="Textfeld 16"/>
          <p:cNvSpPr txBox="1"/>
          <p:nvPr/>
        </p:nvSpPr>
        <p:spPr>
          <a:xfrm>
            <a:off x="7680176" y="3929542"/>
            <a:ext cx="2664296" cy="369332"/>
          </a:xfrm>
          <a:prstGeom prst="rect">
            <a:avLst/>
          </a:prstGeom>
          <a:solidFill>
            <a:srgbClr val="00B0F0"/>
          </a:solidFill>
        </p:spPr>
        <p:txBody>
          <a:bodyPr wrap="square" rtlCol="0">
            <a:spAutoFit/>
          </a:bodyPr>
          <a:lstStyle/>
          <a:p>
            <a:pPr algn="ctr"/>
            <a:r>
              <a:rPr lang="de-DE" b="1" dirty="0">
                <a:solidFill>
                  <a:srgbClr val="FFFF00"/>
                </a:solidFill>
              </a:rPr>
              <a:t>Drehen einfach</a:t>
            </a:r>
          </a:p>
        </p:txBody>
      </p:sp>
      <p:sp>
        <p:nvSpPr>
          <p:cNvPr id="18" name="Textfeld 17"/>
          <p:cNvSpPr txBox="1"/>
          <p:nvPr/>
        </p:nvSpPr>
        <p:spPr>
          <a:xfrm>
            <a:off x="4771866" y="5304741"/>
            <a:ext cx="2664296" cy="369332"/>
          </a:xfrm>
          <a:prstGeom prst="rect">
            <a:avLst/>
          </a:prstGeom>
          <a:solidFill>
            <a:srgbClr val="00B0F0"/>
          </a:solidFill>
        </p:spPr>
        <p:txBody>
          <a:bodyPr wrap="square" rtlCol="0">
            <a:spAutoFit/>
          </a:bodyPr>
          <a:lstStyle/>
          <a:p>
            <a:pPr algn="ctr"/>
            <a:r>
              <a:rPr lang="de-DE" b="1" dirty="0">
                <a:solidFill>
                  <a:srgbClr val="FFFF00"/>
                </a:solidFill>
              </a:rPr>
              <a:t>Tropfen</a:t>
            </a:r>
          </a:p>
        </p:txBody>
      </p:sp>
      <p:sp>
        <p:nvSpPr>
          <p:cNvPr id="19" name="Textfeld 18"/>
          <p:cNvSpPr txBox="1"/>
          <p:nvPr/>
        </p:nvSpPr>
        <p:spPr>
          <a:xfrm>
            <a:off x="1847528" y="4381970"/>
            <a:ext cx="2664296" cy="369332"/>
          </a:xfrm>
          <a:prstGeom prst="rect">
            <a:avLst/>
          </a:prstGeom>
          <a:solidFill>
            <a:srgbClr val="00B0F0"/>
          </a:solidFill>
        </p:spPr>
        <p:txBody>
          <a:bodyPr wrap="square" rtlCol="0">
            <a:spAutoFit/>
          </a:bodyPr>
          <a:lstStyle/>
          <a:p>
            <a:pPr algn="ctr"/>
            <a:r>
              <a:rPr lang="de-DE" b="1" dirty="0">
                <a:solidFill>
                  <a:srgbClr val="FFFF00"/>
                </a:solidFill>
              </a:rPr>
              <a:t>Fegen</a:t>
            </a:r>
          </a:p>
        </p:txBody>
      </p:sp>
      <p:sp>
        <p:nvSpPr>
          <p:cNvPr id="20" name="Textfeld 19"/>
          <p:cNvSpPr txBox="1"/>
          <p:nvPr/>
        </p:nvSpPr>
        <p:spPr>
          <a:xfrm>
            <a:off x="4763852" y="4381970"/>
            <a:ext cx="2664296" cy="369332"/>
          </a:xfrm>
          <a:prstGeom prst="rect">
            <a:avLst/>
          </a:prstGeom>
          <a:solidFill>
            <a:srgbClr val="00B0F0"/>
          </a:solidFill>
        </p:spPr>
        <p:txBody>
          <a:bodyPr wrap="square" rtlCol="0">
            <a:spAutoFit/>
          </a:bodyPr>
          <a:lstStyle/>
          <a:p>
            <a:pPr algn="ctr"/>
            <a:r>
              <a:rPr lang="de-DE" b="1" dirty="0">
                <a:solidFill>
                  <a:srgbClr val="FFFF00"/>
                </a:solidFill>
              </a:rPr>
              <a:t>Gekrümmt nach unten</a:t>
            </a:r>
          </a:p>
        </p:txBody>
      </p:sp>
      <p:sp>
        <p:nvSpPr>
          <p:cNvPr id="21" name="Textfeld 20"/>
          <p:cNvSpPr txBox="1"/>
          <p:nvPr/>
        </p:nvSpPr>
        <p:spPr>
          <a:xfrm>
            <a:off x="1847528" y="4845448"/>
            <a:ext cx="2664296" cy="369332"/>
          </a:xfrm>
          <a:prstGeom prst="rect">
            <a:avLst/>
          </a:prstGeom>
          <a:solidFill>
            <a:srgbClr val="00B0F0"/>
          </a:solidFill>
        </p:spPr>
        <p:txBody>
          <a:bodyPr wrap="square" rtlCol="0">
            <a:spAutoFit/>
          </a:bodyPr>
          <a:lstStyle/>
          <a:p>
            <a:pPr algn="ctr"/>
            <a:r>
              <a:rPr lang="de-DE" b="1" dirty="0">
                <a:solidFill>
                  <a:srgbClr val="FFFF00"/>
                </a:solidFill>
              </a:rPr>
              <a:t>Spiegeln</a:t>
            </a:r>
          </a:p>
        </p:txBody>
      </p:sp>
      <p:sp>
        <p:nvSpPr>
          <p:cNvPr id="22" name="Textfeld 21"/>
          <p:cNvSpPr txBox="1"/>
          <p:nvPr/>
        </p:nvSpPr>
        <p:spPr>
          <a:xfrm>
            <a:off x="7680176" y="4381970"/>
            <a:ext cx="2664296" cy="369332"/>
          </a:xfrm>
          <a:prstGeom prst="rect">
            <a:avLst/>
          </a:prstGeom>
          <a:solidFill>
            <a:srgbClr val="00B0F0"/>
          </a:solidFill>
        </p:spPr>
        <p:txBody>
          <a:bodyPr wrap="square" rtlCol="0">
            <a:spAutoFit/>
          </a:bodyPr>
          <a:lstStyle/>
          <a:p>
            <a:pPr algn="ctr"/>
            <a:r>
              <a:rPr lang="de-DE" b="1" dirty="0">
                <a:solidFill>
                  <a:srgbClr val="FFFF00"/>
                </a:solidFill>
              </a:rPr>
              <a:t>Schwimmen</a:t>
            </a:r>
          </a:p>
        </p:txBody>
      </p:sp>
      <p:sp>
        <p:nvSpPr>
          <p:cNvPr id="23" name="Textfeld 22"/>
          <p:cNvSpPr txBox="1"/>
          <p:nvPr/>
        </p:nvSpPr>
        <p:spPr>
          <a:xfrm>
            <a:off x="4763852" y="4845448"/>
            <a:ext cx="2664296" cy="369332"/>
          </a:xfrm>
          <a:prstGeom prst="rect">
            <a:avLst/>
          </a:prstGeom>
          <a:solidFill>
            <a:srgbClr val="00B0F0"/>
          </a:solidFill>
        </p:spPr>
        <p:txBody>
          <a:bodyPr wrap="square" rtlCol="0">
            <a:spAutoFit/>
          </a:bodyPr>
          <a:lstStyle/>
          <a:p>
            <a:pPr algn="ctr"/>
            <a:r>
              <a:rPr lang="de-DE" b="1" dirty="0">
                <a:solidFill>
                  <a:srgbClr val="FFFF00"/>
                </a:solidFill>
              </a:rPr>
              <a:t>Spirale hinaus</a:t>
            </a:r>
          </a:p>
        </p:txBody>
      </p:sp>
      <p:sp>
        <p:nvSpPr>
          <p:cNvPr id="24" name="Textfeld 23"/>
          <p:cNvSpPr txBox="1"/>
          <p:nvPr/>
        </p:nvSpPr>
        <p:spPr>
          <a:xfrm>
            <a:off x="7680176" y="4842043"/>
            <a:ext cx="2664296" cy="369332"/>
          </a:xfrm>
          <a:prstGeom prst="rect">
            <a:avLst/>
          </a:prstGeom>
          <a:solidFill>
            <a:srgbClr val="00B0F0"/>
          </a:solidFill>
        </p:spPr>
        <p:txBody>
          <a:bodyPr wrap="square" rtlCol="0">
            <a:spAutoFit/>
          </a:bodyPr>
          <a:lstStyle/>
          <a:p>
            <a:pPr algn="ctr"/>
            <a:r>
              <a:rPr lang="de-DE" b="1" dirty="0">
                <a:solidFill>
                  <a:srgbClr val="FFFF00"/>
                </a:solidFill>
              </a:rPr>
              <a:t>Springen</a:t>
            </a:r>
          </a:p>
        </p:txBody>
      </p:sp>
      <p:sp>
        <p:nvSpPr>
          <p:cNvPr id="25" name="Textfeld 24"/>
          <p:cNvSpPr txBox="1"/>
          <p:nvPr/>
        </p:nvSpPr>
        <p:spPr>
          <a:xfrm>
            <a:off x="1847528" y="5309670"/>
            <a:ext cx="2664296" cy="369332"/>
          </a:xfrm>
          <a:prstGeom prst="rect">
            <a:avLst/>
          </a:prstGeom>
          <a:solidFill>
            <a:srgbClr val="00B0F0"/>
          </a:solidFill>
        </p:spPr>
        <p:txBody>
          <a:bodyPr wrap="square" rtlCol="0">
            <a:spAutoFit/>
          </a:bodyPr>
          <a:lstStyle/>
          <a:p>
            <a:pPr algn="ctr"/>
            <a:r>
              <a:rPr lang="de-DE" b="1" dirty="0">
                <a:solidFill>
                  <a:srgbClr val="FFFF00"/>
                </a:solidFill>
              </a:rPr>
              <a:t>Sprossenrad</a:t>
            </a:r>
          </a:p>
        </p:txBody>
      </p:sp>
      <p:sp>
        <p:nvSpPr>
          <p:cNvPr id="26" name="Textfeld 25"/>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
        <p:nvSpPr>
          <p:cNvPr id="27" name="Textfeld 26"/>
          <p:cNvSpPr txBox="1"/>
          <p:nvPr/>
        </p:nvSpPr>
        <p:spPr>
          <a:xfrm>
            <a:off x="7680176" y="2022424"/>
            <a:ext cx="2664296" cy="369332"/>
          </a:xfrm>
          <a:prstGeom prst="rect">
            <a:avLst/>
          </a:prstGeom>
          <a:solidFill>
            <a:srgbClr val="00B0F0"/>
          </a:solidFill>
        </p:spPr>
        <p:txBody>
          <a:bodyPr wrap="square" rtlCol="0">
            <a:spAutoFit/>
          </a:bodyPr>
          <a:lstStyle/>
          <a:p>
            <a:pPr algn="ctr"/>
            <a:r>
              <a:rPr lang="de-DE" b="1" dirty="0">
                <a:solidFill>
                  <a:srgbClr val="FFFF00"/>
                </a:solidFill>
              </a:rPr>
              <a:t>Dehnen</a:t>
            </a:r>
          </a:p>
        </p:txBody>
      </p:sp>
      <p:sp>
        <p:nvSpPr>
          <p:cNvPr id="28" name="Textfeld 27"/>
          <p:cNvSpPr txBox="1"/>
          <p:nvPr/>
        </p:nvSpPr>
        <p:spPr>
          <a:xfrm>
            <a:off x="4763852" y="2471410"/>
            <a:ext cx="2664296" cy="369332"/>
          </a:xfrm>
          <a:prstGeom prst="rect">
            <a:avLst/>
          </a:prstGeom>
          <a:solidFill>
            <a:srgbClr val="00B0F0"/>
          </a:solidFill>
        </p:spPr>
        <p:txBody>
          <a:bodyPr wrap="square" rtlCol="0">
            <a:spAutoFit/>
          </a:bodyPr>
          <a:lstStyle/>
          <a:p>
            <a:pPr algn="ctr"/>
            <a:r>
              <a:rPr lang="de-DE" b="1" dirty="0">
                <a:solidFill>
                  <a:srgbClr val="FFFF00"/>
                </a:solidFill>
              </a:rPr>
              <a:t>Reduzieren</a:t>
            </a:r>
          </a:p>
        </p:txBody>
      </p:sp>
    </p:spTree>
    <p:extLst>
      <p:ext uri="{BB962C8B-B14F-4D97-AF65-F5344CB8AC3E}">
        <p14:creationId xmlns:p14="http://schemas.microsoft.com/office/powerpoint/2010/main" val="365301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3000"/>
                            </p:stCondLst>
                            <p:childTnLst>
                              <p:par>
                                <p:cTn id="9" presetID="1"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100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100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100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1000"/>
                                  </p:stCondLst>
                                  <p:childTnLst>
                                    <p:set>
                                      <p:cBhvr>
                                        <p:cTn id="26" dur="1" fill="hold">
                                          <p:stCondLst>
                                            <p:cond delay="0"/>
                                          </p:stCondLst>
                                        </p:cTn>
                                        <p:tgtEl>
                                          <p:spTgt spid="13"/>
                                        </p:tgtEl>
                                        <p:attrNameLst>
                                          <p:attrName>style.visibility</p:attrName>
                                        </p:attrNameLst>
                                      </p:cBhvr>
                                      <p:to>
                                        <p:strVal val="visible"/>
                                      </p:to>
                                    </p:set>
                                  </p:childTnLst>
                                </p:cTn>
                              </p:par>
                            </p:childTnLst>
                          </p:cTn>
                        </p:par>
                        <p:par>
                          <p:cTn id="27" fill="hold">
                            <p:stCondLst>
                              <p:cond delay="4000"/>
                            </p:stCondLst>
                            <p:childTnLst>
                              <p:par>
                                <p:cTn id="28" presetID="42" presetClass="exit" presetSubtype="0" repeatCount="3000" fill="hold" grpId="1" nodeType="afterEffect">
                                  <p:stCondLst>
                                    <p:cond delay="0"/>
                                  </p:stCondLst>
                                  <p:childTnLst>
                                    <p:animEffect transition="out" filter="fade">
                                      <p:cBhvr>
                                        <p:cTn id="29" dur="2000"/>
                                        <p:tgtEl>
                                          <p:spTgt spid="7"/>
                                        </p:tgtEl>
                                      </p:cBhvr>
                                    </p:animEffect>
                                    <p:anim calcmode="lin" valueType="num">
                                      <p:cBhvr>
                                        <p:cTn id="30" dur="2000"/>
                                        <p:tgtEl>
                                          <p:spTgt spid="7"/>
                                        </p:tgtEl>
                                        <p:attrNameLst>
                                          <p:attrName>ppt_x</p:attrName>
                                        </p:attrNameLst>
                                      </p:cBhvr>
                                      <p:tavLst>
                                        <p:tav tm="0">
                                          <p:val>
                                            <p:strVal val="ppt_x"/>
                                          </p:val>
                                        </p:tav>
                                        <p:tav tm="100000">
                                          <p:val>
                                            <p:strVal val="ppt_x"/>
                                          </p:val>
                                        </p:tav>
                                      </p:tavLst>
                                    </p:anim>
                                    <p:anim calcmode="lin" valueType="num">
                                      <p:cBhvr>
                                        <p:cTn id="31" dur="2000"/>
                                        <p:tgtEl>
                                          <p:spTgt spid="7"/>
                                        </p:tgtEl>
                                        <p:attrNameLst>
                                          <p:attrName>ppt_y</p:attrName>
                                        </p:attrNameLst>
                                      </p:cBhvr>
                                      <p:tavLst>
                                        <p:tav tm="0">
                                          <p:val>
                                            <p:strVal val="ppt_y"/>
                                          </p:val>
                                        </p:tav>
                                        <p:tav tm="100000">
                                          <p:val>
                                            <p:strVal val="ppt_y+.1"/>
                                          </p:val>
                                        </p:tav>
                                      </p:tavLst>
                                    </p:anim>
                                    <p:set>
                                      <p:cBhvr>
                                        <p:cTn id="32" dur="1" fill="hold">
                                          <p:stCondLst>
                                            <p:cond delay="1999"/>
                                          </p:stCondLst>
                                        </p:cTn>
                                        <p:tgtEl>
                                          <p:spTgt spid="7"/>
                                        </p:tgtEl>
                                        <p:attrNameLst>
                                          <p:attrName>style.visibility</p:attrName>
                                        </p:attrNameLst>
                                      </p:cBhvr>
                                      <p:to>
                                        <p:strVal val="hidden"/>
                                      </p:to>
                                    </p:set>
                                  </p:childTnLst>
                                </p:cTn>
                              </p:par>
                            </p:childTnLst>
                          </p:cTn>
                        </p:par>
                        <p:par>
                          <p:cTn id="33" fill="hold">
                            <p:stCondLst>
                              <p:cond delay="10000"/>
                            </p:stCondLst>
                            <p:childTnLst>
                              <p:par>
                                <p:cTn id="34" presetID="47" presetClass="exit" presetSubtype="0" repeatCount="3000" fill="hold" grpId="1" nodeType="afterEffect">
                                  <p:stCondLst>
                                    <p:cond delay="0"/>
                                  </p:stCondLst>
                                  <p:childTnLst>
                                    <p:animEffect transition="out" filter="fade">
                                      <p:cBhvr>
                                        <p:cTn id="35" dur="2000"/>
                                        <p:tgtEl>
                                          <p:spTgt spid="8"/>
                                        </p:tgtEl>
                                      </p:cBhvr>
                                    </p:animEffect>
                                    <p:anim calcmode="lin" valueType="num">
                                      <p:cBhvr>
                                        <p:cTn id="36" dur="2000"/>
                                        <p:tgtEl>
                                          <p:spTgt spid="8"/>
                                        </p:tgtEl>
                                        <p:attrNameLst>
                                          <p:attrName>ppt_x</p:attrName>
                                        </p:attrNameLst>
                                      </p:cBhvr>
                                      <p:tavLst>
                                        <p:tav tm="0">
                                          <p:val>
                                            <p:strVal val="ppt_x"/>
                                          </p:val>
                                        </p:tav>
                                        <p:tav tm="100000">
                                          <p:val>
                                            <p:strVal val="ppt_x"/>
                                          </p:val>
                                        </p:tav>
                                      </p:tavLst>
                                    </p:anim>
                                    <p:anim calcmode="lin" valueType="num">
                                      <p:cBhvr>
                                        <p:cTn id="37" dur="2000"/>
                                        <p:tgtEl>
                                          <p:spTgt spid="8"/>
                                        </p:tgtEl>
                                        <p:attrNameLst>
                                          <p:attrName>ppt_y</p:attrName>
                                        </p:attrNameLst>
                                      </p:cBhvr>
                                      <p:tavLst>
                                        <p:tav tm="0">
                                          <p:val>
                                            <p:strVal val="ppt_y"/>
                                          </p:val>
                                        </p:tav>
                                        <p:tav tm="100000">
                                          <p:val>
                                            <p:strVal val="ppt_y-.1"/>
                                          </p:val>
                                        </p:tav>
                                      </p:tavLst>
                                    </p:anim>
                                    <p:set>
                                      <p:cBhvr>
                                        <p:cTn id="38" dur="1" fill="hold">
                                          <p:stCondLst>
                                            <p:cond delay="1999"/>
                                          </p:stCondLst>
                                        </p:cTn>
                                        <p:tgtEl>
                                          <p:spTgt spid="8"/>
                                        </p:tgtEl>
                                        <p:attrNameLst>
                                          <p:attrName>style.visibility</p:attrName>
                                        </p:attrNameLst>
                                      </p:cBhvr>
                                      <p:to>
                                        <p:strVal val="hidden"/>
                                      </p:to>
                                    </p:set>
                                  </p:childTnLst>
                                </p:cTn>
                              </p:par>
                            </p:childTnLst>
                          </p:cTn>
                        </p:par>
                        <p:par>
                          <p:cTn id="39" fill="hold">
                            <p:stCondLst>
                              <p:cond delay="16000"/>
                            </p:stCondLst>
                            <p:childTnLst>
                              <p:par>
                                <p:cTn id="40" presetID="50" presetClass="exit" presetSubtype="0" repeatCount="3000" accel="100000" fill="hold" grpId="1" nodeType="afterEffect">
                                  <p:stCondLst>
                                    <p:cond delay="0"/>
                                  </p:stCondLst>
                                  <p:childTnLst>
                                    <p:anim calcmode="lin" valueType="num">
                                      <p:cBhvr>
                                        <p:cTn id="41" dur="2000"/>
                                        <p:tgtEl>
                                          <p:spTgt spid="27"/>
                                        </p:tgtEl>
                                        <p:attrNameLst>
                                          <p:attrName>ppt_w</p:attrName>
                                        </p:attrNameLst>
                                      </p:cBhvr>
                                      <p:tavLst>
                                        <p:tav tm="0">
                                          <p:val>
                                            <p:strVal val="ppt_w"/>
                                          </p:val>
                                        </p:tav>
                                        <p:tav tm="100000">
                                          <p:val>
                                            <p:strVal val="ppt_w+.3"/>
                                          </p:val>
                                        </p:tav>
                                      </p:tavLst>
                                    </p:anim>
                                    <p:anim calcmode="lin" valueType="num">
                                      <p:cBhvr>
                                        <p:cTn id="42" dur="2000"/>
                                        <p:tgtEl>
                                          <p:spTgt spid="27"/>
                                        </p:tgtEl>
                                        <p:attrNameLst>
                                          <p:attrName>ppt_h</p:attrName>
                                        </p:attrNameLst>
                                      </p:cBhvr>
                                      <p:tavLst>
                                        <p:tav tm="0">
                                          <p:val>
                                            <p:strVal val="ppt_h"/>
                                          </p:val>
                                        </p:tav>
                                        <p:tav tm="100000">
                                          <p:val>
                                            <p:strVal val="ppt_h"/>
                                          </p:val>
                                        </p:tav>
                                      </p:tavLst>
                                    </p:anim>
                                    <p:animEffect transition="out" filter="fade">
                                      <p:cBhvr>
                                        <p:cTn id="43" dur="2000"/>
                                        <p:tgtEl>
                                          <p:spTgt spid="27"/>
                                        </p:tgtEl>
                                      </p:cBhvr>
                                    </p:animEffect>
                                    <p:set>
                                      <p:cBhvr>
                                        <p:cTn id="44" dur="1" fill="hold">
                                          <p:stCondLst>
                                            <p:cond delay="1999"/>
                                          </p:stCondLst>
                                        </p:cTn>
                                        <p:tgtEl>
                                          <p:spTgt spid="27"/>
                                        </p:tgtEl>
                                        <p:attrNameLst>
                                          <p:attrName>style.visibility</p:attrName>
                                        </p:attrNameLst>
                                      </p:cBhvr>
                                      <p:to>
                                        <p:strVal val="hidden"/>
                                      </p:to>
                                    </p:set>
                                  </p:childTnLst>
                                </p:cTn>
                              </p:par>
                            </p:childTnLst>
                          </p:cTn>
                        </p:par>
                        <p:par>
                          <p:cTn id="45" fill="hold">
                            <p:stCondLst>
                              <p:cond delay="28000"/>
                            </p:stCondLst>
                            <p:childTnLst>
                              <p:par>
                                <p:cTn id="46" presetID="37" presetClass="exit" presetSubtype="0" repeatCount="3000" fill="hold" grpId="1" nodeType="afterEffect">
                                  <p:stCondLst>
                                    <p:cond delay="0"/>
                                  </p:stCondLst>
                                  <p:childTnLst>
                                    <p:animEffect transition="out" filter="fade">
                                      <p:cBhvr>
                                        <p:cTn id="47" dur="2000"/>
                                        <p:tgtEl>
                                          <p:spTgt spid="10"/>
                                        </p:tgtEl>
                                      </p:cBhvr>
                                    </p:animEffect>
                                    <p:anim calcmode="lin" valueType="num">
                                      <p:cBhvr>
                                        <p:cTn id="48" dur="2000"/>
                                        <p:tgtEl>
                                          <p:spTgt spid="10"/>
                                        </p:tgtEl>
                                        <p:attrNameLst>
                                          <p:attrName>ppt_x</p:attrName>
                                        </p:attrNameLst>
                                      </p:cBhvr>
                                      <p:tavLst>
                                        <p:tav tm="0">
                                          <p:val>
                                            <p:strVal val="ppt_x"/>
                                          </p:val>
                                        </p:tav>
                                        <p:tav tm="100000">
                                          <p:val>
                                            <p:strVal val="ppt_x"/>
                                          </p:val>
                                        </p:tav>
                                      </p:tavLst>
                                    </p:anim>
                                    <p:anim calcmode="lin" valueType="num">
                                      <p:cBhvr>
                                        <p:cTn id="49" dur="1" decel="100000"/>
                                        <p:tgtEl>
                                          <p:spTgt spid="10"/>
                                        </p:tgtEl>
                                        <p:attrNameLst>
                                          <p:attrName>ppt_y</p:attrName>
                                        </p:attrNameLst>
                                      </p:cBhvr>
                                      <p:tavLst>
                                        <p:tav tm="0">
                                          <p:val>
                                            <p:strVal val="ppt_y"/>
                                          </p:val>
                                        </p:tav>
                                        <p:tav tm="100000">
                                          <p:val>
                                            <p:strVal val="ppt_y-.03"/>
                                          </p:val>
                                        </p:tav>
                                      </p:tavLst>
                                    </p:anim>
                                    <p:anim calcmode="lin" valueType="num">
                                      <p:cBhvr>
                                        <p:cTn id="50" dur="1800" accel="100000">
                                          <p:stCondLst>
                                            <p:cond delay="200"/>
                                          </p:stCondLst>
                                        </p:cTn>
                                        <p:tgtEl>
                                          <p:spTgt spid="10"/>
                                        </p:tgtEl>
                                        <p:attrNameLst>
                                          <p:attrName>ppt_y</p:attrName>
                                        </p:attrNameLst>
                                      </p:cBhvr>
                                      <p:tavLst>
                                        <p:tav tm="0">
                                          <p:val>
                                            <p:strVal val="ppt_y"/>
                                          </p:val>
                                        </p:tav>
                                        <p:tav tm="100000">
                                          <p:val>
                                            <p:strVal val="ppt_y+1"/>
                                          </p:val>
                                        </p:tav>
                                      </p:tavLst>
                                    </p:anim>
                                    <p:set>
                                      <p:cBhvr>
                                        <p:cTn id="51" dur="1" fill="hold">
                                          <p:stCondLst>
                                            <p:cond delay="1999"/>
                                          </p:stCondLst>
                                        </p:cTn>
                                        <p:tgtEl>
                                          <p:spTgt spid="10"/>
                                        </p:tgtEl>
                                        <p:attrNameLst>
                                          <p:attrName>style.visibility</p:attrName>
                                        </p:attrNameLst>
                                      </p:cBhvr>
                                      <p:to>
                                        <p:strVal val="hidden"/>
                                      </p:to>
                                    </p:set>
                                  </p:childTnLst>
                                </p:cTn>
                              </p:par>
                            </p:childTnLst>
                          </p:cTn>
                        </p:par>
                        <p:par>
                          <p:cTn id="52" fill="hold">
                            <p:stCondLst>
                              <p:cond delay="34000"/>
                            </p:stCondLst>
                            <p:childTnLst>
                              <p:par>
                                <p:cTn id="53" presetID="17" presetClass="exit" presetSubtype="10" repeatCount="3000" fill="hold" grpId="1" nodeType="afterEffect">
                                  <p:stCondLst>
                                    <p:cond delay="0"/>
                                  </p:stCondLst>
                                  <p:childTnLst>
                                    <p:anim calcmode="lin" valueType="num">
                                      <p:cBhvr>
                                        <p:cTn id="54" dur="2000"/>
                                        <p:tgtEl>
                                          <p:spTgt spid="28"/>
                                        </p:tgtEl>
                                        <p:attrNameLst>
                                          <p:attrName>ppt_w</p:attrName>
                                        </p:attrNameLst>
                                      </p:cBhvr>
                                      <p:tavLst>
                                        <p:tav tm="0">
                                          <p:val>
                                            <p:strVal val="ppt_w"/>
                                          </p:val>
                                        </p:tav>
                                        <p:tav tm="100000">
                                          <p:val>
                                            <p:fltVal val="0"/>
                                          </p:val>
                                        </p:tav>
                                      </p:tavLst>
                                    </p:anim>
                                    <p:anim calcmode="lin" valueType="num">
                                      <p:cBhvr>
                                        <p:cTn id="55" dur="2000"/>
                                        <p:tgtEl>
                                          <p:spTgt spid="28"/>
                                        </p:tgtEl>
                                        <p:attrNameLst>
                                          <p:attrName>ppt_h</p:attrName>
                                        </p:attrNameLst>
                                      </p:cBhvr>
                                      <p:tavLst>
                                        <p:tav tm="0">
                                          <p:val>
                                            <p:strVal val="ppt_h"/>
                                          </p:val>
                                        </p:tav>
                                        <p:tav tm="100000">
                                          <p:val>
                                            <p:strVal val="ppt_h"/>
                                          </p:val>
                                        </p:tav>
                                      </p:tavLst>
                                    </p:anim>
                                    <p:set>
                                      <p:cBhvr>
                                        <p:cTn id="56" dur="1" fill="hold">
                                          <p:stCondLst>
                                            <p:cond delay="1999"/>
                                          </p:stCondLst>
                                        </p:cTn>
                                        <p:tgtEl>
                                          <p:spTgt spid="28"/>
                                        </p:tgtEl>
                                        <p:attrNameLst>
                                          <p:attrName>style.visibility</p:attrName>
                                        </p:attrNameLst>
                                      </p:cBhvr>
                                      <p:to>
                                        <p:strVal val="hidden"/>
                                      </p:to>
                                    </p:set>
                                  </p:childTnLst>
                                </p:cTn>
                              </p:par>
                            </p:childTnLst>
                          </p:cTn>
                        </p:par>
                        <p:par>
                          <p:cTn id="57" fill="hold">
                            <p:stCondLst>
                              <p:cond delay="40000"/>
                            </p:stCondLst>
                            <p:childTnLst>
                              <p:par>
                                <p:cTn id="58" presetID="43" presetClass="exit" presetSubtype="0" repeatCount="3000" fill="hold" grpId="1" nodeType="afterEffect">
                                  <p:stCondLst>
                                    <p:cond delay="0"/>
                                  </p:stCondLst>
                                  <p:childTnLst>
                                    <p:anim calcmode="lin" valueType="num">
                                      <p:cBhvr>
                                        <p:cTn id="59" dur="1200" decel="50000">
                                          <p:stCondLst>
                                            <p:cond delay="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0" dur="800">
                                          <p:stCondLst>
                                            <p:cond delay="1200"/>
                                          </p:stCondLst>
                                        </p:cTn>
                                        <p:tgtEl>
                                          <p:spTgt spid="9"/>
                                        </p:tgtEl>
                                        <p:attrNameLst>
                                          <p:attrName>ppt_x</p:attrName>
                                        </p:attrNameLst>
                                      </p:cBhvr>
                                      <p:tavLst>
                                        <p:tav tm="0">
                                          <p:val>
                                            <p:strVal val="ppt_x"/>
                                          </p:val>
                                        </p:tav>
                                        <p:tav tm="100000">
                                          <p:val>
                                            <p:strVal val="ppt_x"/>
                                          </p:val>
                                        </p:tav>
                                      </p:tavLst>
                                    </p:anim>
                                    <p:anim calcmode="lin" valueType="num">
                                      <p:cBhvr>
                                        <p:cTn id="61" dur="1200" decel="50000">
                                          <p:stCondLst>
                                            <p:cond delay="0"/>
                                          </p:stCondLst>
                                        </p:cTn>
                                        <p:tgtEl>
                                          <p:spTgt spid="9"/>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62" dur="800">
                                          <p:stCondLst>
                                            <p:cond delay="1200"/>
                                          </p:stCondLst>
                                        </p:cTn>
                                        <p:tgtEl>
                                          <p:spTgt spid="9"/>
                                        </p:tgtEl>
                                        <p:attrNameLst>
                                          <p:attrName>ppt_y</p:attrName>
                                        </p:attrNameLst>
                                      </p:cBhvr>
                                      <p:tavLst>
                                        <p:tav tm="0">
                                          <p:val>
                                            <p:strVal val="ppt_y"/>
                                          </p:val>
                                        </p:tav>
                                        <p:tav tm="100000">
                                          <p:val>
                                            <p:strVal val="ppt_y"/>
                                          </p:val>
                                        </p:tav>
                                      </p:tavLst>
                                    </p:anim>
                                    <p:animEffect transition="out" filter="fade">
                                      <p:cBhvr>
                                        <p:cTn id="63" dur="1">
                                          <p:stCondLst>
                                            <p:cond delay="1999"/>
                                          </p:stCondLst>
                                        </p:cTn>
                                        <p:tgtEl>
                                          <p:spTgt spid="9"/>
                                        </p:tgtEl>
                                      </p:cBhvr>
                                    </p:animEffect>
                                    <p:set>
                                      <p:cBhvr>
                                        <p:cTn id="64" dur="1" fill="hold">
                                          <p:stCondLst>
                                            <p:cond delay="1999"/>
                                          </p:stCondLst>
                                        </p:cTn>
                                        <p:tgtEl>
                                          <p:spTgt spid="9"/>
                                        </p:tgtEl>
                                        <p:attrNameLst>
                                          <p:attrName>style.visibility</p:attrName>
                                        </p:attrNameLst>
                                      </p:cBhvr>
                                      <p:to>
                                        <p:strVal val="hidden"/>
                                      </p:to>
                                    </p:set>
                                  </p:childTnLst>
                                </p:cTn>
                              </p:par>
                            </p:childTnLst>
                          </p:cTn>
                        </p:par>
                        <p:par>
                          <p:cTn id="65" fill="hold">
                            <p:stCondLst>
                              <p:cond delay="46000"/>
                            </p:stCondLst>
                            <p:childTnLst>
                              <p:par>
                                <p:cTn id="66" presetID="31" presetClass="exit" presetSubtype="0" repeatCount="3000" fill="hold" grpId="1" nodeType="afterEffect">
                                  <p:stCondLst>
                                    <p:cond delay="0"/>
                                  </p:stCondLst>
                                  <p:childTnLst>
                                    <p:anim calcmode="lin" valueType="num">
                                      <p:cBhvr>
                                        <p:cTn id="67" dur="2000"/>
                                        <p:tgtEl>
                                          <p:spTgt spid="11"/>
                                        </p:tgtEl>
                                        <p:attrNameLst>
                                          <p:attrName>ppt_w</p:attrName>
                                        </p:attrNameLst>
                                      </p:cBhvr>
                                      <p:tavLst>
                                        <p:tav tm="0">
                                          <p:val>
                                            <p:strVal val="ppt_w"/>
                                          </p:val>
                                        </p:tav>
                                        <p:tav tm="100000">
                                          <p:val>
                                            <p:fltVal val="0"/>
                                          </p:val>
                                        </p:tav>
                                      </p:tavLst>
                                    </p:anim>
                                    <p:anim calcmode="lin" valueType="num">
                                      <p:cBhvr>
                                        <p:cTn id="68" dur="2000"/>
                                        <p:tgtEl>
                                          <p:spTgt spid="11"/>
                                        </p:tgtEl>
                                        <p:attrNameLst>
                                          <p:attrName>ppt_h</p:attrName>
                                        </p:attrNameLst>
                                      </p:cBhvr>
                                      <p:tavLst>
                                        <p:tav tm="0">
                                          <p:val>
                                            <p:strVal val="ppt_h"/>
                                          </p:val>
                                        </p:tav>
                                        <p:tav tm="100000">
                                          <p:val>
                                            <p:fltVal val="0"/>
                                          </p:val>
                                        </p:tav>
                                      </p:tavLst>
                                    </p:anim>
                                    <p:anim calcmode="lin" valueType="num">
                                      <p:cBhvr>
                                        <p:cTn id="69" dur="2000"/>
                                        <p:tgtEl>
                                          <p:spTgt spid="11"/>
                                        </p:tgtEl>
                                        <p:attrNameLst>
                                          <p:attrName>style.rotation</p:attrName>
                                        </p:attrNameLst>
                                      </p:cBhvr>
                                      <p:tavLst>
                                        <p:tav tm="0">
                                          <p:val>
                                            <p:fltVal val="0"/>
                                          </p:val>
                                        </p:tav>
                                        <p:tav tm="100000">
                                          <p:val>
                                            <p:fltVal val="90"/>
                                          </p:val>
                                        </p:tav>
                                      </p:tavLst>
                                    </p:anim>
                                    <p:animEffect transition="out" filter="fade">
                                      <p:cBhvr>
                                        <p:cTn id="70" dur="2000"/>
                                        <p:tgtEl>
                                          <p:spTgt spid="11"/>
                                        </p:tgtEl>
                                      </p:cBhvr>
                                    </p:animEffect>
                                    <p:set>
                                      <p:cBhvr>
                                        <p:cTn id="71" dur="1" fill="hold">
                                          <p:stCondLst>
                                            <p:cond delay="1999"/>
                                          </p:stCondLst>
                                        </p:cTn>
                                        <p:tgtEl>
                                          <p:spTgt spid="11"/>
                                        </p:tgtEl>
                                        <p:attrNameLst>
                                          <p:attrName>style.visibility</p:attrName>
                                        </p:attrNameLst>
                                      </p:cBhvr>
                                      <p:to>
                                        <p:strVal val="hidden"/>
                                      </p:to>
                                    </p:set>
                                  </p:childTnLst>
                                </p:cTn>
                              </p:par>
                            </p:childTnLst>
                          </p:cTn>
                        </p:par>
                        <p:par>
                          <p:cTn id="72" fill="hold">
                            <p:stCondLst>
                              <p:cond delay="52000"/>
                            </p:stCondLst>
                            <p:childTnLst>
                              <p:par>
                                <p:cTn id="73" presetID="49" presetClass="exit" presetSubtype="0" repeatCount="3000" accel="100000" fill="hold" grpId="1" nodeType="afterEffect">
                                  <p:stCondLst>
                                    <p:cond delay="0"/>
                                  </p:stCondLst>
                                  <p:childTnLst>
                                    <p:anim calcmode="lin" valueType="num">
                                      <p:cBhvr>
                                        <p:cTn id="74" dur="2000"/>
                                        <p:tgtEl>
                                          <p:spTgt spid="12"/>
                                        </p:tgtEl>
                                        <p:attrNameLst>
                                          <p:attrName>ppt_w</p:attrName>
                                        </p:attrNameLst>
                                      </p:cBhvr>
                                      <p:tavLst>
                                        <p:tav tm="0">
                                          <p:val>
                                            <p:strVal val="ppt_w"/>
                                          </p:val>
                                        </p:tav>
                                        <p:tav tm="100000">
                                          <p:val>
                                            <p:fltVal val="0"/>
                                          </p:val>
                                        </p:tav>
                                      </p:tavLst>
                                    </p:anim>
                                    <p:anim calcmode="lin" valueType="num">
                                      <p:cBhvr>
                                        <p:cTn id="75" dur="2000"/>
                                        <p:tgtEl>
                                          <p:spTgt spid="12"/>
                                        </p:tgtEl>
                                        <p:attrNameLst>
                                          <p:attrName>ppt_h</p:attrName>
                                        </p:attrNameLst>
                                      </p:cBhvr>
                                      <p:tavLst>
                                        <p:tav tm="0">
                                          <p:val>
                                            <p:strVal val="ppt_h"/>
                                          </p:val>
                                        </p:tav>
                                        <p:tav tm="100000">
                                          <p:val>
                                            <p:fltVal val="0"/>
                                          </p:val>
                                        </p:tav>
                                      </p:tavLst>
                                    </p:anim>
                                    <p:anim calcmode="lin" valueType="num">
                                      <p:cBhvr>
                                        <p:cTn id="76" dur="2000"/>
                                        <p:tgtEl>
                                          <p:spTgt spid="12"/>
                                        </p:tgtEl>
                                        <p:attrNameLst>
                                          <p:attrName>style.rotation</p:attrName>
                                        </p:attrNameLst>
                                      </p:cBhvr>
                                      <p:tavLst>
                                        <p:tav tm="0">
                                          <p:val>
                                            <p:fltVal val="0"/>
                                          </p:val>
                                        </p:tav>
                                        <p:tav tm="100000">
                                          <p:val>
                                            <p:fltVal val="360"/>
                                          </p:val>
                                        </p:tav>
                                      </p:tavLst>
                                    </p:anim>
                                    <p:animEffect transition="out" filter="fade">
                                      <p:cBhvr>
                                        <p:cTn id="77" dur="2000"/>
                                        <p:tgtEl>
                                          <p:spTgt spid="12"/>
                                        </p:tgtEl>
                                      </p:cBhvr>
                                    </p:animEffect>
                                    <p:set>
                                      <p:cBhvr>
                                        <p:cTn id="78" dur="1" fill="hold">
                                          <p:stCondLst>
                                            <p:cond delay="1999"/>
                                          </p:stCondLst>
                                        </p:cTn>
                                        <p:tgtEl>
                                          <p:spTgt spid="12"/>
                                        </p:tgtEl>
                                        <p:attrNameLst>
                                          <p:attrName>style.visibility</p:attrName>
                                        </p:attrNameLst>
                                      </p:cBhvr>
                                      <p:to>
                                        <p:strVal val="hidden"/>
                                      </p:to>
                                    </p:set>
                                  </p:childTnLst>
                                </p:cTn>
                              </p:par>
                            </p:childTnLst>
                          </p:cTn>
                        </p:par>
                        <p:par>
                          <p:cTn id="79" fill="hold">
                            <p:stCondLst>
                              <p:cond delay="58000"/>
                            </p:stCondLst>
                            <p:childTnLst>
                              <p:par>
                                <p:cTn id="80" presetID="23" presetClass="exit" presetSubtype="32" repeatCount="3000" fill="hold" grpId="1" nodeType="afterEffect">
                                  <p:stCondLst>
                                    <p:cond delay="0"/>
                                  </p:stCondLst>
                                  <p:childTnLst>
                                    <p:anim calcmode="lin" valueType="num">
                                      <p:cBhvr>
                                        <p:cTn id="81" dur="2000"/>
                                        <p:tgtEl>
                                          <p:spTgt spid="13"/>
                                        </p:tgtEl>
                                        <p:attrNameLst>
                                          <p:attrName>ppt_w</p:attrName>
                                        </p:attrNameLst>
                                      </p:cBhvr>
                                      <p:tavLst>
                                        <p:tav tm="0">
                                          <p:val>
                                            <p:strVal val="ppt_w"/>
                                          </p:val>
                                        </p:tav>
                                        <p:tav tm="100000">
                                          <p:val>
                                            <p:fltVal val="0"/>
                                          </p:val>
                                        </p:tav>
                                      </p:tavLst>
                                    </p:anim>
                                    <p:anim calcmode="lin" valueType="num">
                                      <p:cBhvr>
                                        <p:cTn id="82" dur="2000"/>
                                        <p:tgtEl>
                                          <p:spTgt spid="13"/>
                                        </p:tgtEl>
                                        <p:attrNameLst>
                                          <p:attrName>ppt_h</p:attrName>
                                        </p:attrNameLst>
                                      </p:cBhvr>
                                      <p:tavLst>
                                        <p:tav tm="0">
                                          <p:val>
                                            <p:strVal val="ppt_h"/>
                                          </p:val>
                                        </p:tav>
                                        <p:tav tm="100000">
                                          <p:val>
                                            <p:fltVal val="0"/>
                                          </p:val>
                                        </p:tav>
                                      </p:tavLst>
                                    </p:anim>
                                    <p:set>
                                      <p:cBhvr>
                                        <p:cTn id="83" dur="1" fill="hold">
                                          <p:stCondLst>
                                            <p:cond delay="1999"/>
                                          </p:stCondLst>
                                        </p:cTn>
                                        <p:tgtEl>
                                          <p:spTgt spid="13"/>
                                        </p:tgtEl>
                                        <p:attrNameLst>
                                          <p:attrName>style.visibility</p:attrName>
                                        </p:attrNameLst>
                                      </p:cBhvr>
                                      <p:to>
                                        <p:strVal val="hidden"/>
                                      </p:to>
                                    </p:set>
                                  </p:childTnLst>
                                </p:cTn>
                              </p:par>
                            </p:childTnLst>
                          </p:cTn>
                        </p:par>
                        <p:par>
                          <p:cTn id="84" fill="hold">
                            <p:stCondLst>
                              <p:cond delay="64000"/>
                            </p:stCondLst>
                            <p:childTnLst>
                              <p:par>
                                <p:cTn id="85" presetID="20" presetClass="entr" presetSubtype="0" fill="hold" grpId="0" nodeType="afterEffect">
                                  <p:stCondLst>
                                    <p:cond delay="1000"/>
                                  </p:stCondLst>
                                  <p:childTnLst>
                                    <p:set>
                                      <p:cBhvr>
                                        <p:cTn id="86" dur="1" fill="hold">
                                          <p:stCondLst>
                                            <p:cond delay="0"/>
                                          </p:stCondLst>
                                        </p:cTn>
                                        <p:tgtEl>
                                          <p:spTgt spid="14"/>
                                        </p:tgtEl>
                                        <p:attrNameLst>
                                          <p:attrName>style.visibility</p:attrName>
                                        </p:attrNameLst>
                                      </p:cBhvr>
                                      <p:to>
                                        <p:strVal val="visible"/>
                                      </p:to>
                                    </p:set>
                                    <p:animEffect transition="in" filter="wedge">
                                      <p:cBhvr>
                                        <p:cTn id="87" dur="2000"/>
                                        <p:tgtEl>
                                          <p:spTgt spid="14"/>
                                        </p:tgtEl>
                                      </p:cBhvr>
                                    </p:animEffect>
                                  </p:childTnLst>
                                </p:cTn>
                              </p:par>
                            </p:childTnLst>
                          </p:cTn>
                        </p:par>
                        <p:par>
                          <p:cTn id="88" fill="hold">
                            <p:stCondLst>
                              <p:cond delay="67000"/>
                            </p:stCondLst>
                            <p:childTnLst>
                              <p:par>
                                <p:cTn id="89" presetID="1" presetClass="entr" presetSubtype="0" fill="hold" grpId="0" nodeType="afterEffect">
                                  <p:stCondLst>
                                    <p:cond delay="1000"/>
                                  </p:stCondLst>
                                  <p:childTnLst>
                                    <p:set>
                                      <p:cBhvr>
                                        <p:cTn id="90" dur="1" fill="hold">
                                          <p:stCondLst>
                                            <p:cond delay="0"/>
                                          </p:stCondLst>
                                        </p:cTn>
                                        <p:tgtEl>
                                          <p:spTgt spid="15"/>
                                        </p:tgtEl>
                                        <p:attrNameLst>
                                          <p:attrName>style.visibility</p:attrName>
                                        </p:attrNameLst>
                                      </p:cBhvr>
                                      <p:to>
                                        <p:strVal val="visible"/>
                                      </p:to>
                                    </p:set>
                                  </p:childTnLst>
                                </p:cTn>
                              </p:par>
                              <p:par>
                                <p:cTn id="91" presetID="1" presetClass="entr" presetSubtype="0" fill="hold" grpId="0" nodeType="withEffect">
                                  <p:stCondLst>
                                    <p:cond delay="1000"/>
                                  </p:stCondLst>
                                  <p:childTnLst>
                                    <p:set>
                                      <p:cBhvr>
                                        <p:cTn id="92" dur="1" fill="hold">
                                          <p:stCondLst>
                                            <p:cond delay="0"/>
                                          </p:stCondLst>
                                        </p:cTn>
                                        <p:tgtEl>
                                          <p:spTgt spid="16"/>
                                        </p:tgtEl>
                                        <p:attrNameLst>
                                          <p:attrName>style.visibility</p:attrName>
                                        </p:attrNameLst>
                                      </p:cBhvr>
                                      <p:to>
                                        <p:strVal val="visible"/>
                                      </p:to>
                                    </p:set>
                                  </p:childTnLst>
                                </p:cTn>
                              </p:par>
                              <p:par>
                                <p:cTn id="93" presetID="1" presetClass="entr" presetSubtype="0" fill="hold" grpId="0" nodeType="withEffect">
                                  <p:stCondLst>
                                    <p:cond delay="1000"/>
                                  </p:stCondLst>
                                  <p:childTnLst>
                                    <p:set>
                                      <p:cBhvr>
                                        <p:cTn id="94" dur="1" fill="hold">
                                          <p:stCondLst>
                                            <p:cond delay="0"/>
                                          </p:stCondLst>
                                        </p:cTn>
                                        <p:tgtEl>
                                          <p:spTgt spid="17"/>
                                        </p:tgtEl>
                                        <p:attrNameLst>
                                          <p:attrName>style.visibility</p:attrName>
                                        </p:attrNameLst>
                                      </p:cBhvr>
                                      <p:to>
                                        <p:strVal val="visible"/>
                                      </p:to>
                                    </p:set>
                                  </p:childTnLst>
                                </p:cTn>
                              </p:par>
                              <p:par>
                                <p:cTn id="95" presetID="1" presetClass="entr" presetSubtype="0" fill="hold" grpId="0" nodeType="withEffect">
                                  <p:stCondLst>
                                    <p:cond delay="1000"/>
                                  </p:stCondLst>
                                  <p:childTnLst>
                                    <p:set>
                                      <p:cBhvr>
                                        <p:cTn id="96" dur="1" fill="hold">
                                          <p:stCondLst>
                                            <p:cond delay="0"/>
                                          </p:stCondLst>
                                        </p:cTn>
                                        <p:tgtEl>
                                          <p:spTgt spid="18"/>
                                        </p:tgtEl>
                                        <p:attrNameLst>
                                          <p:attrName>style.visibility</p:attrName>
                                        </p:attrNameLst>
                                      </p:cBhvr>
                                      <p:to>
                                        <p:strVal val="visible"/>
                                      </p:to>
                                    </p:set>
                                  </p:childTnLst>
                                </p:cTn>
                              </p:par>
                              <p:par>
                                <p:cTn id="97" presetID="1" presetClass="entr" presetSubtype="0" fill="hold" grpId="0" nodeType="withEffect">
                                  <p:stCondLst>
                                    <p:cond delay="1000"/>
                                  </p:stCondLst>
                                  <p:childTnLst>
                                    <p:set>
                                      <p:cBhvr>
                                        <p:cTn id="98" dur="1" fill="hold">
                                          <p:stCondLst>
                                            <p:cond delay="0"/>
                                          </p:stCondLst>
                                        </p:cTn>
                                        <p:tgtEl>
                                          <p:spTgt spid="19"/>
                                        </p:tgtEl>
                                        <p:attrNameLst>
                                          <p:attrName>style.visibility</p:attrName>
                                        </p:attrNameLst>
                                      </p:cBhvr>
                                      <p:to>
                                        <p:strVal val="visible"/>
                                      </p:to>
                                    </p:set>
                                  </p:childTnLst>
                                </p:cTn>
                              </p:par>
                              <p:par>
                                <p:cTn id="99" presetID="1" presetClass="entr" presetSubtype="0" fill="hold" grpId="0" nodeType="withEffect">
                                  <p:stCondLst>
                                    <p:cond delay="1000"/>
                                  </p:stCondLst>
                                  <p:childTnLst>
                                    <p:set>
                                      <p:cBhvr>
                                        <p:cTn id="100" dur="1" fill="hold">
                                          <p:stCondLst>
                                            <p:cond delay="0"/>
                                          </p:stCondLst>
                                        </p:cTn>
                                        <p:tgtEl>
                                          <p:spTgt spid="20"/>
                                        </p:tgtEl>
                                        <p:attrNameLst>
                                          <p:attrName>style.visibility</p:attrName>
                                        </p:attrNameLst>
                                      </p:cBhvr>
                                      <p:to>
                                        <p:strVal val="visible"/>
                                      </p:to>
                                    </p:set>
                                  </p:childTnLst>
                                </p:cTn>
                              </p:par>
                              <p:par>
                                <p:cTn id="101" presetID="1" presetClass="entr" presetSubtype="0" fill="hold" grpId="0" nodeType="withEffect">
                                  <p:stCondLst>
                                    <p:cond delay="1000"/>
                                  </p:stCondLst>
                                  <p:childTnLst>
                                    <p:set>
                                      <p:cBhvr>
                                        <p:cTn id="102" dur="1" fill="hold">
                                          <p:stCondLst>
                                            <p:cond delay="0"/>
                                          </p:stCondLst>
                                        </p:cTn>
                                        <p:tgtEl>
                                          <p:spTgt spid="21"/>
                                        </p:tgtEl>
                                        <p:attrNameLst>
                                          <p:attrName>style.visibility</p:attrName>
                                        </p:attrNameLst>
                                      </p:cBhvr>
                                      <p:to>
                                        <p:strVal val="visible"/>
                                      </p:to>
                                    </p:set>
                                  </p:childTnLst>
                                </p:cTn>
                              </p:par>
                              <p:par>
                                <p:cTn id="103" presetID="1" presetClass="entr" presetSubtype="0" fill="hold" grpId="0" nodeType="withEffect">
                                  <p:stCondLst>
                                    <p:cond delay="1000"/>
                                  </p:stCondLst>
                                  <p:childTnLst>
                                    <p:set>
                                      <p:cBhvr>
                                        <p:cTn id="104" dur="1" fill="hold">
                                          <p:stCondLst>
                                            <p:cond delay="0"/>
                                          </p:stCondLst>
                                        </p:cTn>
                                        <p:tgtEl>
                                          <p:spTgt spid="22"/>
                                        </p:tgtEl>
                                        <p:attrNameLst>
                                          <p:attrName>style.visibility</p:attrName>
                                        </p:attrNameLst>
                                      </p:cBhvr>
                                      <p:to>
                                        <p:strVal val="visible"/>
                                      </p:to>
                                    </p:set>
                                  </p:childTnLst>
                                </p:cTn>
                              </p:par>
                              <p:par>
                                <p:cTn id="105" presetID="1" presetClass="entr" presetSubtype="0" fill="hold" grpId="0" nodeType="withEffect">
                                  <p:stCondLst>
                                    <p:cond delay="1000"/>
                                  </p:stCondLst>
                                  <p:childTnLst>
                                    <p:set>
                                      <p:cBhvr>
                                        <p:cTn id="106" dur="1" fill="hold">
                                          <p:stCondLst>
                                            <p:cond delay="0"/>
                                          </p:stCondLst>
                                        </p:cTn>
                                        <p:tgtEl>
                                          <p:spTgt spid="23"/>
                                        </p:tgtEl>
                                        <p:attrNameLst>
                                          <p:attrName>style.visibility</p:attrName>
                                        </p:attrNameLst>
                                      </p:cBhvr>
                                      <p:to>
                                        <p:strVal val="visible"/>
                                      </p:to>
                                    </p:set>
                                  </p:childTnLst>
                                </p:cTn>
                              </p:par>
                              <p:par>
                                <p:cTn id="107" presetID="1" presetClass="entr" presetSubtype="0" fill="hold" grpId="0" nodeType="withEffect">
                                  <p:stCondLst>
                                    <p:cond delay="1000"/>
                                  </p:stCondLst>
                                  <p:childTnLst>
                                    <p:set>
                                      <p:cBhvr>
                                        <p:cTn id="108" dur="1" fill="hold">
                                          <p:stCondLst>
                                            <p:cond delay="0"/>
                                          </p:stCondLst>
                                        </p:cTn>
                                        <p:tgtEl>
                                          <p:spTgt spid="24"/>
                                        </p:tgtEl>
                                        <p:attrNameLst>
                                          <p:attrName>style.visibility</p:attrName>
                                        </p:attrNameLst>
                                      </p:cBhvr>
                                      <p:to>
                                        <p:strVal val="visible"/>
                                      </p:to>
                                    </p:set>
                                  </p:childTnLst>
                                </p:cTn>
                              </p:par>
                              <p:par>
                                <p:cTn id="109" presetID="1" presetClass="entr" presetSubtype="0" fill="hold" grpId="0" nodeType="withEffect">
                                  <p:stCondLst>
                                    <p:cond delay="1000"/>
                                  </p:stCondLst>
                                  <p:childTnLst>
                                    <p:set>
                                      <p:cBhvr>
                                        <p:cTn id="110" dur="1" fill="hold">
                                          <p:stCondLst>
                                            <p:cond delay="0"/>
                                          </p:stCondLst>
                                        </p:cTn>
                                        <p:tgtEl>
                                          <p:spTgt spid="25"/>
                                        </p:tgtEl>
                                        <p:attrNameLst>
                                          <p:attrName>style.visibility</p:attrName>
                                        </p:attrNameLst>
                                      </p:cBhvr>
                                      <p:to>
                                        <p:strVal val="visible"/>
                                      </p:to>
                                    </p:set>
                                  </p:childTnLst>
                                </p:cTn>
                              </p:par>
                            </p:childTnLst>
                          </p:cTn>
                        </p:par>
                        <p:par>
                          <p:cTn id="111" fill="hold">
                            <p:stCondLst>
                              <p:cond delay="68000"/>
                            </p:stCondLst>
                            <p:childTnLst>
                              <p:par>
                                <p:cTn id="112" presetID="28" presetClass="exit" presetSubtype="0" repeatCount="3000" fill="hold" grpId="1" nodeType="afterEffect">
                                  <p:stCondLst>
                                    <p:cond delay="0"/>
                                  </p:stCondLst>
                                  <p:childTnLst>
                                    <p:anim calcmode="lin" valueType="num">
                                      <p:cBhvr>
                                        <p:cTn id="113" dur="2000"/>
                                        <p:tgtEl>
                                          <p:spTgt spid="15"/>
                                        </p:tgtEl>
                                        <p:attrNameLst>
                                          <p:attrName>ppt_x</p:attrName>
                                        </p:attrNameLst>
                                      </p:cBhvr>
                                      <p:tavLst>
                                        <p:tav tm="0">
                                          <p:val>
                                            <p:strVal val="ppt_x"/>
                                          </p:val>
                                        </p:tav>
                                        <p:tav tm="100000">
                                          <p:val>
                                            <p:strVal val="ppt_x"/>
                                          </p:val>
                                        </p:tav>
                                      </p:tavLst>
                                    </p:anim>
                                    <p:anim calcmode="lin" valueType="num">
                                      <p:cBhvr>
                                        <p:cTn id="114" dur="2000"/>
                                        <p:tgtEl>
                                          <p:spTgt spid="15"/>
                                        </p:tgtEl>
                                        <p:attrNameLst>
                                          <p:attrName>ppt_y</p:attrName>
                                        </p:attrNameLst>
                                      </p:cBhvr>
                                      <p:tavLst>
                                        <p:tav tm="0">
                                          <p:val>
                                            <p:strVal val="ppt_y-1"/>
                                          </p:val>
                                        </p:tav>
                                        <p:tav tm="100000">
                                          <p:val>
                                            <p:strVal val="ppt_y+1"/>
                                          </p:val>
                                        </p:tav>
                                      </p:tavLst>
                                    </p:anim>
                                    <p:set>
                                      <p:cBhvr>
                                        <p:cTn id="115" dur="1" fill="hold">
                                          <p:stCondLst>
                                            <p:cond delay="1999"/>
                                          </p:stCondLst>
                                        </p:cTn>
                                        <p:tgtEl>
                                          <p:spTgt spid="15"/>
                                        </p:tgtEl>
                                        <p:attrNameLst>
                                          <p:attrName>style.visibility</p:attrName>
                                        </p:attrNameLst>
                                      </p:cBhvr>
                                      <p:to>
                                        <p:strVal val="hidden"/>
                                      </p:to>
                                    </p:set>
                                  </p:childTnLst>
                                </p:cTn>
                              </p:par>
                            </p:childTnLst>
                          </p:cTn>
                        </p:par>
                        <p:par>
                          <p:cTn id="116" fill="hold">
                            <p:stCondLst>
                              <p:cond delay="74000"/>
                            </p:stCondLst>
                            <p:childTnLst>
                              <p:par>
                                <p:cTn id="117" presetID="25" presetClass="exit" presetSubtype="0" repeatCount="3000" fill="hold" grpId="1" nodeType="afterEffect">
                                  <p:stCondLst>
                                    <p:cond delay="0"/>
                                  </p:stCondLst>
                                  <p:childTnLst>
                                    <p:animEffect transition="out" filter="fade">
                                      <p:cBhvr>
                                        <p:cTn id="118" dur="2000" accel="50000">
                                          <p:stCondLst>
                                            <p:cond delay="0"/>
                                          </p:stCondLst>
                                        </p:cTn>
                                        <p:tgtEl>
                                          <p:spTgt spid="16"/>
                                        </p:tgtEl>
                                      </p:cBhvr>
                                    </p:animEffect>
                                    <p:anim calcmode="lin" valueType="num">
                                      <p:cBhvr>
                                        <p:cTn id="119" dur="1000" accel="50000">
                                          <p:stCondLst>
                                            <p:cond delay="0"/>
                                          </p:stCondLst>
                                        </p:cTn>
                                        <p:tgtEl>
                                          <p:spTgt spid="16"/>
                                        </p:tgtEl>
                                        <p:attrNameLst>
                                          <p:attrName>ppt_y</p:attrName>
                                        </p:attrNameLst>
                                      </p:cBhvr>
                                      <p:tavLst>
                                        <p:tav tm="0">
                                          <p:val>
                                            <p:strVal val="ppt_y"/>
                                          </p:val>
                                        </p:tav>
                                        <p:tav tm="100000">
                                          <p:val>
                                            <p:strVal val="ppt_y+.1"/>
                                          </p:val>
                                        </p:tav>
                                      </p:tavLst>
                                    </p:anim>
                                    <p:anim calcmode="lin" valueType="num">
                                      <p:cBhvr>
                                        <p:cTn id="120" dur="1000" decel="50000">
                                          <p:stCondLst>
                                            <p:cond delay="1000"/>
                                          </p:stCondLst>
                                        </p:cTn>
                                        <p:tgtEl>
                                          <p:spTgt spid="16"/>
                                        </p:tgtEl>
                                        <p:attrNameLst>
                                          <p:attrName>ppt_y</p:attrName>
                                        </p:attrNameLst>
                                      </p:cBhvr>
                                      <p:tavLst>
                                        <p:tav tm="0">
                                          <p:val>
                                            <p:strVal val="ppt_y"/>
                                          </p:val>
                                        </p:tav>
                                        <p:tav tm="100000">
                                          <p:val>
                                            <p:strVal val="ppt_y-.1"/>
                                          </p:val>
                                        </p:tav>
                                      </p:tavLst>
                                    </p:anim>
                                    <p:anim calcmode="lin" valueType="num">
                                      <p:cBhvr>
                                        <p:cTn id="121" dur="1000" accel="50000">
                                          <p:stCondLst>
                                            <p:cond delay="1000"/>
                                          </p:stCondLst>
                                        </p:cTn>
                                        <p:tgtEl>
                                          <p:spTgt spid="16"/>
                                        </p:tgtEl>
                                        <p:attrNameLst>
                                          <p:attrName>ppt_x</p:attrName>
                                        </p:attrNameLst>
                                      </p:cBhvr>
                                      <p:tavLst>
                                        <p:tav tm="0">
                                          <p:val>
                                            <p:strVal val="ppt_x"/>
                                          </p:val>
                                        </p:tav>
                                        <p:tav tm="100000">
                                          <p:val>
                                            <p:strVal val="ppt_x+.4"/>
                                          </p:val>
                                        </p:tav>
                                      </p:tavLst>
                                    </p:anim>
                                    <p:anim calcmode="lin" valueType="num">
                                      <p:cBhvr>
                                        <p:cTn id="122" dur="2000"/>
                                        <p:tgtEl>
                                          <p:spTgt spid="16"/>
                                        </p:tgtEl>
                                        <p:attrNameLst>
                                          <p:attrName>ppt_h</p:attrName>
                                        </p:attrNameLst>
                                      </p:cBhvr>
                                      <p:tavLst>
                                        <p:tav tm="0">
                                          <p:val>
                                            <p:strVal val="ppt_h"/>
                                          </p:val>
                                        </p:tav>
                                        <p:tav tm="100000">
                                          <p:val>
                                            <p:strVal val="ppt_h"/>
                                          </p:val>
                                        </p:tav>
                                      </p:tavLst>
                                    </p:anim>
                                    <p:anim calcmode="lin" valueType="num">
                                      <p:cBhvr>
                                        <p:cTn id="123" dur="1000" accel="50000">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24" dur="1000" decel="50000">
                                          <p:stCondLst>
                                            <p:cond delay="1000"/>
                                          </p:stCondLst>
                                        </p:cTn>
                                        <p:tgtEl>
                                          <p:spTgt spid="16"/>
                                        </p:tgtEl>
                                        <p:attrNameLst>
                                          <p:attrName>ppt_w</p:attrName>
                                        </p:attrNameLst>
                                      </p:cBhvr>
                                      <p:tavLst>
                                        <p:tav tm="0">
                                          <p:val>
                                            <p:strVal val="ppt_w"/>
                                          </p:val>
                                        </p:tav>
                                        <p:tav tm="100000">
                                          <p:val>
                                            <p:strVal val="ppt_w/.05"/>
                                          </p:val>
                                        </p:tav>
                                      </p:tavLst>
                                    </p:anim>
                                    <p:anim calcmode="lin" valueType="num">
                                      <p:cBhvr>
                                        <p:cTn id="125" dur="1000" accel="50000">
                                          <p:stCondLst>
                                            <p:cond delay="1000"/>
                                          </p:stCondLst>
                                        </p:cTn>
                                        <p:tgtEl>
                                          <p:spTgt spid="16"/>
                                        </p:tgtEl>
                                        <p:attrNameLst>
                                          <p:attrName>style.rotation</p:attrName>
                                        </p:attrNameLst>
                                      </p:cBhvr>
                                      <p:tavLst>
                                        <p:tav tm="0">
                                          <p:val>
                                            <p:fltVal val="0"/>
                                          </p:val>
                                        </p:tav>
                                        <p:tav tm="100000">
                                          <p:val>
                                            <p:fltVal val="-90"/>
                                          </p:val>
                                        </p:tav>
                                      </p:tavLst>
                                    </p:anim>
                                    <p:set>
                                      <p:cBhvr>
                                        <p:cTn id="126" dur="1" fill="hold">
                                          <p:stCondLst>
                                            <p:cond delay="1999"/>
                                          </p:stCondLst>
                                        </p:cTn>
                                        <p:tgtEl>
                                          <p:spTgt spid="16"/>
                                        </p:tgtEl>
                                        <p:attrNameLst>
                                          <p:attrName>style.visibility</p:attrName>
                                        </p:attrNameLst>
                                      </p:cBhvr>
                                      <p:to>
                                        <p:strVal val="hidden"/>
                                      </p:to>
                                    </p:set>
                                  </p:childTnLst>
                                </p:cTn>
                              </p:par>
                            </p:childTnLst>
                          </p:cTn>
                        </p:par>
                        <p:par>
                          <p:cTn id="127" fill="hold">
                            <p:stCondLst>
                              <p:cond delay="80000"/>
                            </p:stCondLst>
                            <p:childTnLst>
                              <p:par>
                                <p:cTn id="128" presetID="19" presetClass="exit" presetSubtype="10" repeatCount="3000" fill="hold" grpId="1" nodeType="afterEffect">
                                  <p:stCondLst>
                                    <p:cond delay="0"/>
                                  </p:stCondLst>
                                  <p:childTnLst>
                                    <p:anim calcmode="lin" valueType="num">
                                      <p:cBhvr>
                                        <p:cTn id="129" dur="2000"/>
                                        <p:tgtEl>
                                          <p:spTgt spid="17"/>
                                        </p:tgtEl>
                                        <p:attrNameLst>
                                          <p:attrName>ppt_h</p:attrName>
                                        </p:attrNameLst>
                                      </p:cBhvr>
                                      <p:tavLst>
                                        <p:tav tm="0">
                                          <p:val>
                                            <p:strVal val="ppt_h"/>
                                          </p:val>
                                        </p:tav>
                                        <p:tav tm="100000">
                                          <p:val>
                                            <p:strVal val="ppt_h"/>
                                          </p:val>
                                        </p:tav>
                                      </p:tavLst>
                                    </p:anim>
                                    <p:anim calcmode="lin" valueType="num">
                                      <p:cBhvr>
                                        <p:cTn id="130" dur="2000"/>
                                        <p:tgtEl>
                                          <p:spTgt spid="1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31" dur="1" fill="hold">
                                          <p:stCondLst>
                                            <p:cond delay="1999"/>
                                          </p:stCondLst>
                                        </p:cTn>
                                        <p:tgtEl>
                                          <p:spTgt spid="17"/>
                                        </p:tgtEl>
                                        <p:attrNameLst>
                                          <p:attrName>style.visibility</p:attrName>
                                        </p:attrNameLst>
                                      </p:cBhvr>
                                      <p:to>
                                        <p:strVal val="hidden"/>
                                      </p:to>
                                    </p:set>
                                  </p:childTnLst>
                                </p:cTn>
                              </p:par>
                            </p:childTnLst>
                          </p:cTn>
                        </p:par>
                        <p:par>
                          <p:cTn id="132" fill="hold">
                            <p:stCondLst>
                              <p:cond delay="86000"/>
                            </p:stCondLst>
                            <p:childTnLst>
                              <p:par>
                                <p:cTn id="133" presetID="38" presetClass="exit" presetSubtype="0" repeatCount="3000" accel="50000" fill="hold" grpId="1" nodeType="afterEffect">
                                  <p:stCondLst>
                                    <p:cond delay="0"/>
                                  </p:stCondLst>
                                  <p:childTnLst>
                                    <p:anim calcmode="lin" valueType="num">
                                      <p:cBhvr>
                                        <p:cTn id="134" dur="2000">
                                          <p:stCondLst>
                                            <p:cond delay="0"/>
                                          </p:stCondLst>
                                        </p:cTn>
                                        <p:tgtEl>
                                          <p:spTgt spid="18"/>
                                        </p:tgtEl>
                                        <p:attrNameLst>
                                          <p:attrName>style.rotation</p:attrName>
                                        </p:attrNameLst>
                                      </p:cBhvr>
                                      <p:tavLst>
                                        <p:tav tm="0">
                                          <p:val>
                                            <p:fltVal val="0"/>
                                          </p:val>
                                        </p:tav>
                                        <p:tav tm="100000">
                                          <p:val>
                                            <p:fltVal val="45"/>
                                          </p:val>
                                        </p:tav>
                                      </p:tavLst>
                                    </p:anim>
                                    <p:anim calcmode="lin" valueType="num">
                                      <p:cBhvr>
                                        <p:cTn id="135" dur="2000">
                                          <p:stCondLst>
                                            <p:cond delay="0"/>
                                          </p:stCondLst>
                                        </p:cTn>
                                        <p:tgtEl>
                                          <p:spTgt spid="18"/>
                                        </p:tgtEl>
                                        <p:attrNameLst>
                                          <p:attrName>ppt_y</p:attrName>
                                        </p:attrNameLst>
                                      </p:cBhvr>
                                      <p:tavLst>
                                        <p:tav tm="0">
                                          <p:val>
                                            <p:strVal val="ppt_y"/>
                                          </p:val>
                                        </p:tav>
                                        <p:tav tm="100000">
                                          <p:val>
                                            <p:strVal val="ppt_y+1"/>
                                          </p:val>
                                        </p:tav>
                                      </p:tavLst>
                                    </p:anim>
                                    <p:set>
                                      <p:cBhvr>
                                        <p:cTn id="136" dur="1" fill="hold">
                                          <p:stCondLst>
                                            <p:cond delay="1999"/>
                                          </p:stCondLst>
                                        </p:cTn>
                                        <p:tgtEl>
                                          <p:spTgt spid="18"/>
                                        </p:tgtEl>
                                        <p:attrNameLst>
                                          <p:attrName>style.visibility</p:attrName>
                                        </p:attrNameLst>
                                      </p:cBhvr>
                                      <p:to>
                                        <p:strVal val="hidden"/>
                                      </p:to>
                                    </p:set>
                                  </p:childTnLst>
                                </p:cTn>
                              </p:par>
                            </p:childTnLst>
                          </p:cTn>
                        </p:par>
                        <p:par>
                          <p:cTn id="137" fill="hold">
                            <p:stCondLst>
                              <p:cond delay="92000"/>
                            </p:stCondLst>
                            <p:childTnLst>
                              <p:par>
                                <p:cTn id="138" presetID="41" presetClass="exit" presetSubtype="0" repeatCount="3000" fill="hold" grpId="1" nodeType="afterEffect">
                                  <p:stCondLst>
                                    <p:cond delay="0"/>
                                  </p:stCondLst>
                                  <p:childTnLst>
                                    <p:anim calcmode="lin" valueType="num">
                                      <p:cBhvr>
                                        <p:cTn id="139" dur="2000"/>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40" dur="2000"/>
                                        <p:tgtEl>
                                          <p:spTgt spid="19"/>
                                        </p:tgtEl>
                                        <p:attrNameLst>
                                          <p:attrName>ppt_y</p:attrName>
                                        </p:attrNameLst>
                                      </p:cBhvr>
                                      <p:tavLst>
                                        <p:tav tm="0">
                                          <p:val>
                                            <p:strVal val="ppt_y"/>
                                          </p:val>
                                        </p:tav>
                                        <p:tav tm="100000">
                                          <p:val>
                                            <p:strVal val="ppt_y"/>
                                          </p:val>
                                        </p:tav>
                                      </p:tavLst>
                                    </p:anim>
                                    <p:anim calcmode="lin" valueType="num">
                                      <p:cBhvr>
                                        <p:cTn id="141" dur="2000"/>
                                        <p:tgtEl>
                                          <p:spTgt spid="19"/>
                                        </p:tgtEl>
                                        <p:attrNameLst>
                                          <p:attrName>ppt_h</p:attrName>
                                        </p:attrNameLst>
                                      </p:cBhvr>
                                      <p:tavLst>
                                        <p:tav tm="0">
                                          <p:val>
                                            <p:strVal val="ppt_h"/>
                                          </p:val>
                                        </p:tav>
                                        <p:tav tm="50000">
                                          <p:val>
                                            <p:strVal val="ppt_h+.01"/>
                                          </p:val>
                                        </p:tav>
                                        <p:tav tm="100000">
                                          <p:val>
                                            <p:strVal val="ppt_h/10"/>
                                          </p:val>
                                        </p:tav>
                                      </p:tavLst>
                                    </p:anim>
                                    <p:anim calcmode="lin" valueType="num">
                                      <p:cBhvr>
                                        <p:cTn id="142" dur="2000"/>
                                        <p:tgtEl>
                                          <p:spTgt spid="19"/>
                                        </p:tgtEl>
                                        <p:attrNameLst>
                                          <p:attrName>ppt_w</p:attrName>
                                        </p:attrNameLst>
                                      </p:cBhvr>
                                      <p:tavLst>
                                        <p:tav tm="0">
                                          <p:val>
                                            <p:strVal val="ppt_w"/>
                                          </p:val>
                                        </p:tav>
                                        <p:tav tm="50000">
                                          <p:val>
                                            <p:strVal val="ppt_w+.01"/>
                                          </p:val>
                                        </p:tav>
                                        <p:tav tm="100000">
                                          <p:val>
                                            <p:strVal val="ppt_w/10"/>
                                          </p:val>
                                        </p:tav>
                                      </p:tavLst>
                                    </p:anim>
                                    <p:animEffect transition="out" filter="fade">
                                      <p:cBhvr>
                                        <p:cTn id="143" dur="2000" tmFilter="0,0; .5, 0; 1, 1"/>
                                        <p:tgtEl>
                                          <p:spTgt spid="19"/>
                                        </p:tgtEl>
                                      </p:cBhvr>
                                    </p:animEffect>
                                    <p:set>
                                      <p:cBhvr>
                                        <p:cTn id="144" dur="1" fill="hold">
                                          <p:stCondLst>
                                            <p:cond delay="1999"/>
                                          </p:stCondLst>
                                        </p:cTn>
                                        <p:tgtEl>
                                          <p:spTgt spid="19"/>
                                        </p:tgtEl>
                                        <p:attrNameLst>
                                          <p:attrName>style.visibility</p:attrName>
                                        </p:attrNameLst>
                                      </p:cBhvr>
                                      <p:to>
                                        <p:strVal val="hidden"/>
                                      </p:to>
                                    </p:set>
                                  </p:childTnLst>
                                </p:cTn>
                              </p:par>
                            </p:childTnLst>
                          </p:cTn>
                        </p:par>
                        <p:par>
                          <p:cTn id="145" fill="hold">
                            <p:stCondLst>
                              <p:cond delay="98000"/>
                            </p:stCondLst>
                            <p:childTnLst>
                              <p:par>
                                <p:cTn id="146" presetID="52" presetClass="exit" presetSubtype="0" repeatCount="3000" fill="hold" grpId="1" nodeType="afterEffect">
                                  <p:stCondLst>
                                    <p:cond delay="0"/>
                                  </p:stCondLst>
                                  <p:childTnLst>
                                    <p:animScale>
                                      <p:cBhvr>
                                        <p:cTn id="147" dur="2000" accel="50000">
                                          <p:stCondLst>
                                            <p:cond delay="0"/>
                                          </p:stCondLst>
                                        </p:cTn>
                                        <p:tgtEl>
                                          <p:spTgt spid="2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48" dur="2000" accel="50000">
                                          <p:stCondLst>
                                            <p:cond delay="0"/>
                                          </p:stCondLst>
                                        </p:cTn>
                                        <p:tgtEl>
                                          <p:spTgt spid="20"/>
                                        </p:tgtEl>
                                        <p:attrNameLst>
                                          <p:attrName>ppt_x</p:attrName>
                                          <p:attrName>ppt_y</p:attrName>
                                        </p:attrNameLst>
                                      </p:cBhvr>
                                    </p:animMotion>
                                    <p:animEffect transition="out" filter="fade">
                                      <p:cBhvr>
                                        <p:cTn id="149" dur="2000"/>
                                        <p:tgtEl>
                                          <p:spTgt spid="20"/>
                                        </p:tgtEl>
                                      </p:cBhvr>
                                    </p:animEffect>
                                    <p:set>
                                      <p:cBhvr>
                                        <p:cTn id="150" dur="1" fill="hold">
                                          <p:stCondLst>
                                            <p:cond delay="1999"/>
                                          </p:stCondLst>
                                        </p:cTn>
                                        <p:tgtEl>
                                          <p:spTgt spid="20"/>
                                        </p:tgtEl>
                                        <p:attrNameLst>
                                          <p:attrName>style.visibility</p:attrName>
                                        </p:attrNameLst>
                                      </p:cBhvr>
                                      <p:to>
                                        <p:strVal val="hidden"/>
                                      </p:to>
                                    </p:set>
                                  </p:childTnLst>
                                </p:cTn>
                              </p:par>
                            </p:childTnLst>
                          </p:cTn>
                        </p:par>
                        <p:par>
                          <p:cTn id="151" fill="hold">
                            <p:stCondLst>
                              <p:cond delay="104000"/>
                            </p:stCondLst>
                            <p:childTnLst>
                              <p:par>
                                <p:cTn id="152" presetID="30" presetClass="exit" presetSubtype="0" repeatCount="3000" fill="hold" grpId="1" nodeType="afterEffect">
                                  <p:stCondLst>
                                    <p:cond delay="0"/>
                                  </p:stCondLst>
                                  <p:childTnLst>
                                    <p:animEffect transition="out" filter="fade">
                                      <p:cBhvr>
                                        <p:cTn id="153" dur="1600" accel="100000">
                                          <p:stCondLst>
                                            <p:cond delay="400"/>
                                          </p:stCondLst>
                                        </p:cTn>
                                        <p:tgtEl>
                                          <p:spTgt spid="22"/>
                                        </p:tgtEl>
                                      </p:cBhvr>
                                    </p:animEffect>
                                    <p:anim calcmode="lin" valueType="num">
                                      <p:cBhvr>
                                        <p:cTn id="154" dur="1600" accel="100000">
                                          <p:stCondLst>
                                            <p:cond delay="400"/>
                                          </p:stCondLst>
                                        </p:cTn>
                                        <p:tgtEl>
                                          <p:spTgt spid="22"/>
                                        </p:tgtEl>
                                        <p:attrNameLst>
                                          <p:attrName>style.rotation</p:attrName>
                                        </p:attrNameLst>
                                      </p:cBhvr>
                                      <p:tavLst>
                                        <p:tav tm="0">
                                          <p:val>
                                            <p:fltVal val="0"/>
                                          </p:val>
                                        </p:tav>
                                        <p:tav tm="100000">
                                          <p:val>
                                            <p:fltVal val="-90"/>
                                          </p:val>
                                        </p:tav>
                                      </p:tavLst>
                                    </p:anim>
                                    <p:anim calcmode="lin" valueType="num">
                                      <p:cBhvr>
                                        <p:cTn id="155" dur="2" decel="100000"/>
                                        <p:tgtEl>
                                          <p:spTgt spid="22"/>
                                        </p:tgtEl>
                                        <p:attrNameLst>
                                          <p:attrName>ppt_x</p:attrName>
                                        </p:attrNameLst>
                                      </p:cBhvr>
                                      <p:tavLst>
                                        <p:tav tm="0">
                                          <p:val>
                                            <p:strVal val="ppt_x"/>
                                          </p:val>
                                        </p:tav>
                                        <p:tav tm="100000">
                                          <p:val>
                                            <p:strVal val="ppt_x-0.05"/>
                                          </p:val>
                                        </p:tav>
                                      </p:tavLst>
                                    </p:anim>
                                    <p:anim calcmode="lin" valueType="num">
                                      <p:cBhvr>
                                        <p:cTn id="156" dur="2" decel="100000"/>
                                        <p:tgtEl>
                                          <p:spTgt spid="22"/>
                                        </p:tgtEl>
                                        <p:attrNameLst>
                                          <p:attrName>ppt_y</p:attrName>
                                        </p:attrNameLst>
                                      </p:cBhvr>
                                      <p:tavLst>
                                        <p:tav tm="0">
                                          <p:val>
                                            <p:strVal val="ppt_y"/>
                                          </p:val>
                                        </p:tav>
                                        <p:tav tm="100000">
                                          <p:val>
                                            <p:strVal val="ppt_y+0.1"/>
                                          </p:val>
                                        </p:tav>
                                      </p:tavLst>
                                    </p:anim>
                                    <p:anim calcmode="lin" valueType="num">
                                      <p:cBhvr>
                                        <p:cTn id="157" dur="1600" accel="100000">
                                          <p:stCondLst>
                                            <p:cond delay="400"/>
                                          </p:stCondLst>
                                        </p:cTn>
                                        <p:tgtEl>
                                          <p:spTgt spid="22"/>
                                        </p:tgtEl>
                                        <p:attrNameLst>
                                          <p:attrName>ppt_x</p:attrName>
                                        </p:attrNameLst>
                                      </p:cBhvr>
                                      <p:tavLst>
                                        <p:tav tm="0">
                                          <p:val>
                                            <p:strVal val="ppt_x"/>
                                          </p:val>
                                        </p:tav>
                                        <p:tav tm="100000">
                                          <p:val>
                                            <p:strVal val="ppt_x+0.4+0.05"/>
                                          </p:val>
                                        </p:tav>
                                      </p:tavLst>
                                    </p:anim>
                                    <p:anim calcmode="lin" valueType="num">
                                      <p:cBhvr>
                                        <p:cTn id="158" dur="1600" accel="100000">
                                          <p:stCondLst>
                                            <p:cond delay="400"/>
                                          </p:stCondLst>
                                        </p:cTn>
                                        <p:tgtEl>
                                          <p:spTgt spid="22"/>
                                        </p:tgtEl>
                                        <p:attrNameLst>
                                          <p:attrName>ppt_y</p:attrName>
                                        </p:attrNameLst>
                                      </p:cBhvr>
                                      <p:tavLst>
                                        <p:tav tm="0">
                                          <p:val>
                                            <p:strVal val="ppt_y"/>
                                          </p:val>
                                        </p:tav>
                                        <p:tav tm="100000">
                                          <p:val>
                                            <p:strVal val="ppt_y-0.4-0.1"/>
                                          </p:val>
                                        </p:tav>
                                      </p:tavLst>
                                    </p:anim>
                                    <p:set>
                                      <p:cBhvr>
                                        <p:cTn id="159" dur="1" fill="hold">
                                          <p:stCondLst>
                                            <p:cond delay="1999"/>
                                          </p:stCondLst>
                                        </p:cTn>
                                        <p:tgtEl>
                                          <p:spTgt spid="22"/>
                                        </p:tgtEl>
                                        <p:attrNameLst>
                                          <p:attrName>style.visibility</p:attrName>
                                        </p:attrNameLst>
                                      </p:cBhvr>
                                      <p:to>
                                        <p:strVal val="hidden"/>
                                      </p:to>
                                    </p:set>
                                  </p:childTnLst>
                                </p:cTn>
                              </p:par>
                            </p:childTnLst>
                          </p:cTn>
                        </p:par>
                        <p:par>
                          <p:cTn id="160" fill="hold">
                            <p:stCondLst>
                              <p:cond delay="110000"/>
                            </p:stCondLst>
                            <p:childTnLst>
                              <p:par>
                                <p:cTn id="161" presetID="56" presetClass="exit" presetSubtype="0" repeatCount="3000" fill="hold" grpId="1" nodeType="afterEffect">
                                  <p:stCondLst>
                                    <p:cond delay="0"/>
                                  </p:stCondLst>
                                  <p:childTnLst>
                                    <p:anim from="(ppt_w)" to="(-ppt_w*2)" calcmode="lin" valueType="num">
                                      <p:cBhvr rctx="PPT">
                                        <p:cTn id="162" dur="1000" autoRev="1">
                                          <p:stCondLst>
                                            <p:cond delay="0"/>
                                          </p:stCondLst>
                                        </p:cTn>
                                        <p:tgtEl>
                                          <p:spTgt spid="21"/>
                                        </p:tgtEl>
                                        <p:attrNameLst>
                                          <p:attrName>ppt_w</p:attrName>
                                        </p:attrNameLst>
                                      </p:cBhvr>
                                    </p:anim>
                                    <p:anim by="(ppt_w*0.50)" calcmode="lin" valueType="num">
                                      <p:cBhvr>
                                        <p:cTn id="163" dur="1000" decel="50000" autoRev="1">
                                          <p:stCondLst>
                                            <p:cond delay="0"/>
                                          </p:stCondLst>
                                        </p:cTn>
                                        <p:tgtEl>
                                          <p:spTgt spid="21"/>
                                        </p:tgtEl>
                                        <p:attrNameLst>
                                          <p:attrName>ppt_x</p:attrName>
                                        </p:attrNameLst>
                                      </p:cBhvr>
                                    </p:anim>
                                    <p:anim from="(ppt_y)" to="(1+ppt_h/2)" calcmode="lin" valueType="num">
                                      <p:cBhvr>
                                        <p:cTn id="164" dur="2000">
                                          <p:stCondLst>
                                            <p:cond delay="0"/>
                                          </p:stCondLst>
                                        </p:cTn>
                                        <p:tgtEl>
                                          <p:spTgt spid="21"/>
                                        </p:tgtEl>
                                        <p:attrNameLst>
                                          <p:attrName>ppt_y</p:attrName>
                                        </p:attrNameLst>
                                      </p:cBhvr>
                                    </p:anim>
                                    <p:animRot by="21600000">
                                      <p:cBhvr>
                                        <p:cTn id="165" dur="2000">
                                          <p:stCondLst>
                                            <p:cond delay="0"/>
                                          </p:stCondLst>
                                        </p:cTn>
                                        <p:tgtEl>
                                          <p:spTgt spid="21"/>
                                        </p:tgtEl>
                                        <p:attrNameLst>
                                          <p:attrName>r</p:attrName>
                                        </p:attrNameLst>
                                      </p:cBhvr>
                                    </p:animRot>
                                    <p:set>
                                      <p:cBhvr>
                                        <p:cTn id="166" dur="1" fill="hold">
                                          <p:stCondLst>
                                            <p:cond delay="1999"/>
                                          </p:stCondLst>
                                        </p:cTn>
                                        <p:tgtEl>
                                          <p:spTgt spid="21"/>
                                        </p:tgtEl>
                                        <p:attrNameLst>
                                          <p:attrName>style.visibility</p:attrName>
                                        </p:attrNameLst>
                                      </p:cBhvr>
                                      <p:to>
                                        <p:strVal val="hidden"/>
                                      </p:to>
                                    </p:set>
                                  </p:childTnLst>
                                </p:cTn>
                              </p:par>
                            </p:childTnLst>
                          </p:cTn>
                        </p:par>
                        <p:par>
                          <p:cTn id="167" fill="hold">
                            <p:stCondLst>
                              <p:cond delay="116000"/>
                            </p:stCondLst>
                            <p:childTnLst>
                              <p:par>
                                <p:cTn id="168" presetID="15" presetClass="exit" presetSubtype="0" repeatCount="3000" fill="hold" grpId="1" nodeType="afterEffect">
                                  <p:stCondLst>
                                    <p:cond delay="0"/>
                                  </p:stCondLst>
                                  <p:childTnLst>
                                    <p:anim calcmode="lin" valueType="num">
                                      <p:cBhvr>
                                        <p:cTn id="169" dur="2000"/>
                                        <p:tgtEl>
                                          <p:spTgt spid="23"/>
                                        </p:tgtEl>
                                        <p:attrNameLst>
                                          <p:attrName>ppt_w</p:attrName>
                                        </p:attrNameLst>
                                      </p:cBhvr>
                                      <p:tavLst>
                                        <p:tav tm="0">
                                          <p:val>
                                            <p:strVal val="ppt_w"/>
                                          </p:val>
                                        </p:tav>
                                        <p:tav tm="100000">
                                          <p:val>
                                            <p:fltVal val="0"/>
                                          </p:val>
                                        </p:tav>
                                      </p:tavLst>
                                    </p:anim>
                                    <p:anim calcmode="lin" valueType="num">
                                      <p:cBhvr>
                                        <p:cTn id="170" dur="2000"/>
                                        <p:tgtEl>
                                          <p:spTgt spid="23"/>
                                        </p:tgtEl>
                                        <p:attrNameLst>
                                          <p:attrName>ppt_h</p:attrName>
                                        </p:attrNameLst>
                                      </p:cBhvr>
                                      <p:tavLst>
                                        <p:tav tm="0">
                                          <p:val>
                                            <p:strVal val="ppt_h"/>
                                          </p:val>
                                        </p:tav>
                                        <p:tav tm="100000">
                                          <p:val>
                                            <p:fltVal val="0"/>
                                          </p:val>
                                        </p:tav>
                                      </p:tavLst>
                                    </p:anim>
                                    <p:anim calcmode="lin" valueType="num">
                                      <p:cBhvr>
                                        <p:cTn id="171" dur="2000"/>
                                        <p:tgtEl>
                                          <p:spTgt spid="2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72" dur="2000"/>
                                        <p:tgtEl>
                                          <p:spTgt spid="2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73" dur="1" fill="hold">
                                          <p:stCondLst>
                                            <p:cond delay="1999"/>
                                          </p:stCondLst>
                                        </p:cTn>
                                        <p:tgtEl>
                                          <p:spTgt spid="23"/>
                                        </p:tgtEl>
                                        <p:attrNameLst>
                                          <p:attrName>style.visibility</p:attrName>
                                        </p:attrNameLst>
                                      </p:cBhvr>
                                      <p:to>
                                        <p:strVal val="hidden"/>
                                      </p:to>
                                    </p:set>
                                  </p:childTnLst>
                                </p:cTn>
                              </p:par>
                            </p:childTnLst>
                          </p:cTn>
                        </p:par>
                        <p:par>
                          <p:cTn id="174" fill="hold">
                            <p:stCondLst>
                              <p:cond delay="122000"/>
                            </p:stCondLst>
                            <p:childTnLst>
                              <p:par>
                                <p:cTn id="175" presetID="26" presetClass="exit" presetSubtype="0" repeatCount="3000" fill="hold" grpId="1" nodeType="afterEffect">
                                  <p:stCondLst>
                                    <p:cond delay="0"/>
                                  </p:stCondLst>
                                  <p:childTnLst>
                                    <p:animEffect transition="out" filter="wipe(down)">
                                      <p:cBhvr>
                                        <p:cTn id="176" dur="1" accel="50000">
                                          <p:stCondLst>
                                            <p:cond delay="1999"/>
                                          </p:stCondLst>
                                        </p:cTn>
                                        <p:tgtEl>
                                          <p:spTgt spid="24"/>
                                        </p:tgtEl>
                                      </p:cBhvr>
                                    </p:animEffect>
                                    <p:anim calcmode="lin" valueType="num">
                                      <p:cBhvr>
                                        <p:cTn id="177" dur="1792" tmFilter="0,0; 0.14,0.31; 0.43,0.73; 0.71,0.91; 1.0,1.0">
                                          <p:stCondLst>
                                            <p:cond delay="0"/>
                                          </p:stCondLst>
                                        </p:cTn>
                                        <p:tgtEl>
                                          <p:spTgt spid="24"/>
                                        </p:tgtEl>
                                        <p:attrNameLst>
                                          <p:attrName>ppt_x</p:attrName>
                                        </p:attrNameLst>
                                      </p:cBhvr>
                                      <p:tavLst>
                                        <p:tav tm="0">
                                          <p:val>
                                            <p:strVal val="ppt_x"/>
                                          </p:val>
                                        </p:tav>
                                        <p:tav tm="100000">
                                          <p:val>
                                            <p:strVal val="#ppt_x+0.25"/>
                                          </p:val>
                                        </p:tav>
                                      </p:tavLst>
                                    </p:anim>
                                    <p:anim calcmode="lin" valueType="num">
                                      <p:cBhvr>
                                        <p:cTn id="178" dur="1">
                                          <p:stCondLst>
                                            <p:cond delay="1999"/>
                                          </p:stCondLst>
                                        </p:cTn>
                                        <p:tgtEl>
                                          <p:spTgt spid="24"/>
                                        </p:tgtEl>
                                        <p:attrNameLst>
                                          <p:attrName>ppt_x</p:attrName>
                                        </p:attrNameLst>
                                      </p:cBhvr>
                                      <p:tavLst>
                                        <p:tav tm="0">
                                          <p:val>
                                            <p:strVal val="ppt_x"/>
                                          </p:val>
                                        </p:tav>
                                        <p:tav tm="100000">
                                          <p:val>
                                            <p:strVal val="ppt_x"/>
                                          </p:val>
                                        </p:tav>
                                      </p:tavLst>
                                    </p:anim>
                                    <p:anim calcmode="lin" valueType="num">
                                      <p:cBhvr>
                                        <p:cTn id="179" dur="653" tmFilter="0.0,0.0;0.25,0.07;0.50,0.2;0.75,0.467;1.0,1.0">
                                          <p:stCondLst>
                                            <p:cond delay="0"/>
                                          </p:stCondLst>
                                        </p:cTn>
                                        <p:tgtEl>
                                          <p:spTgt spid="2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80" dur="653" tmFilter="0, 0; 0.125,0.2665; 0.25,0.4; 0.375,0.465; 0.5,0.5;  0.625,0.535; 0.75,0.6; 0.875,0.7335; 1,1">
                                          <p:stCondLst>
                                            <p:cond delay="653"/>
                                          </p:stCondLst>
                                        </p:cTn>
                                        <p:tgtEl>
                                          <p:spTgt spid="2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1" dur="2" tmFilter="0, 0; 0.125,0.2665; 0.25,0.4; 0.375,0.465; 0.5,0.5;  0.625,0.535; 0.75,0.6; 0.875,0.7335; 1,1">
                                          <p:stCondLst>
                                            <p:cond delay="1302"/>
                                          </p:stCondLst>
                                        </p:cTn>
                                        <p:tgtEl>
                                          <p:spTgt spid="2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82" dur="1" tmFilter="0, 0; 0.125,0.2665; 0.25,0.4; 0.375,0.465; 0.5,0.5;  0.625,0.535; 0.75,0.6; 0.875,0.7335; 1,1">
                                          <p:stCondLst>
                                            <p:cond delay="1999"/>
                                          </p:stCondLst>
                                        </p:cTn>
                                        <p:tgtEl>
                                          <p:spTgt spid="2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3" dur="1" accel="50000">
                                          <p:stCondLst>
                                            <p:cond delay="1999"/>
                                          </p:stCondLst>
                                        </p:cTn>
                                        <p:tgtEl>
                                          <p:spTgt spid="24"/>
                                        </p:tgtEl>
                                        <p:attrNameLst>
                                          <p:attrName>ppt_y</p:attrName>
                                        </p:attrNameLst>
                                      </p:cBhvr>
                                      <p:tavLst>
                                        <p:tav tm="0">
                                          <p:val>
                                            <p:strVal val="ppt_y"/>
                                          </p:val>
                                        </p:tav>
                                        <p:tav tm="100000">
                                          <p:val>
                                            <p:strVal val="ppt_y+ppt_h"/>
                                          </p:val>
                                        </p:tav>
                                      </p:tavLst>
                                    </p:anim>
                                    <p:animScale>
                                      <p:cBhvr>
                                        <p:cTn id="184" dur="1">
                                          <p:stCondLst>
                                            <p:cond delay="610"/>
                                          </p:stCondLst>
                                        </p:cTn>
                                        <p:tgtEl>
                                          <p:spTgt spid="24"/>
                                        </p:tgtEl>
                                      </p:cBhvr>
                                      <p:to x="100000" y="60000"/>
                                    </p:animScale>
                                    <p:animScale>
                                      <p:cBhvr>
                                        <p:cTn id="185" dur="1" decel="50000">
                                          <p:stCondLst>
                                            <p:cond delay="635"/>
                                          </p:stCondLst>
                                        </p:cTn>
                                        <p:tgtEl>
                                          <p:spTgt spid="24"/>
                                        </p:tgtEl>
                                      </p:cBhvr>
                                      <p:to x="100000" y="100000"/>
                                    </p:animScale>
                                    <p:animScale>
                                      <p:cBhvr>
                                        <p:cTn id="186" dur="1">
                                          <p:stCondLst>
                                            <p:cond delay="1290"/>
                                          </p:stCondLst>
                                        </p:cTn>
                                        <p:tgtEl>
                                          <p:spTgt spid="24"/>
                                        </p:tgtEl>
                                      </p:cBhvr>
                                      <p:to x="100000" y="80000"/>
                                    </p:animScale>
                                    <p:animScale>
                                      <p:cBhvr>
                                        <p:cTn id="187" dur="1" decel="50000">
                                          <p:stCondLst>
                                            <p:cond delay="1316"/>
                                          </p:stCondLst>
                                        </p:cTn>
                                        <p:tgtEl>
                                          <p:spTgt spid="24"/>
                                        </p:tgtEl>
                                      </p:cBhvr>
                                      <p:to x="100000" y="100000"/>
                                    </p:animScale>
                                    <p:animScale>
                                      <p:cBhvr>
                                        <p:cTn id="188" dur="1">
                                          <p:stCondLst>
                                            <p:cond delay="1999"/>
                                          </p:stCondLst>
                                        </p:cTn>
                                        <p:tgtEl>
                                          <p:spTgt spid="24"/>
                                        </p:tgtEl>
                                      </p:cBhvr>
                                      <p:to x="100000" y="90000"/>
                                    </p:animScale>
                                    <p:animScale>
                                      <p:cBhvr>
                                        <p:cTn id="189" dur="1" decel="50000">
                                          <p:stCondLst>
                                            <p:cond delay="1999"/>
                                          </p:stCondLst>
                                        </p:cTn>
                                        <p:tgtEl>
                                          <p:spTgt spid="24"/>
                                        </p:tgtEl>
                                      </p:cBhvr>
                                      <p:to x="100000" y="100000"/>
                                    </p:animScale>
                                    <p:animScale>
                                      <p:cBhvr>
                                        <p:cTn id="190" dur="1">
                                          <p:stCondLst>
                                            <p:cond delay="1999"/>
                                          </p:stCondLst>
                                        </p:cTn>
                                        <p:tgtEl>
                                          <p:spTgt spid="24"/>
                                        </p:tgtEl>
                                      </p:cBhvr>
                                      <p:to x="100000" y="95000"/>
                                    </p:animScale>
                                    <p:animScale>
                                      <p:cBhvr>
                                        <p:cTn id="191" dur="1" decel="50000">
                                          <p:stCondLst>
                                            <p:cond delay="1999"/>
                                          </p:stCondLst>
                                        </p:cTn>
                                        <p:tgtEl>
                                          <p:spTgt spid="24"/>
                                        </p:tgtEl>
                                      </p:cBhvr>
                                      <p:to x="100000" y="100000"/>
                                    </p:animScale>
                                    <p:set>
                                      <p:cBhvr>
                                        <p:cTn id="192" dur="1" fill="hold">
                                          <p:stCondLst>
                                            <p:cond delay="1999"/>
                                          </p:stCondLst>
                                        </p:cTn>
                                        <p:tgtEl>
                                          <p:spTgt spid="24"/>
                                        </p:tgtEl>
                                        <p:attrNameLst>
                                          <p:attrName>style.visibility</p:attrName>
                                        </p:attrNameLst>
                                      </p:cBhvr>
                                      <p:to>
                                        <p:strVal val="hidden"/>
                                      </p:to>
                                    </p:set>
                                  </p:childTnLst>
                                </p:cTn>
                              </p:par>
                            </p:childTnLst>
                          </p:cTn>
                        </p:par>
                        <p:par>
                          <p:cTn id="193" fill="hold">
                            <p:stCondLst>
                              <p:cond delay="128000"/>
                            </p:stCondLst>
                            <p:childTnLst>
                              <p:par>
                                <p:cTn id="194" presetID="35" presetClass="exit" presetSubtype="0" repeatCount="3000" fill="hold" grpId="1" nodeType="afterEffect">
                                  <p:stCondLst>
                                    <p:cond delay="0"/>
                                  </p:stCondLst>
                                  <p:childTnLst>
                                    <p:animEffect transition="out" filter="fade">
                                      <p:cBhvr>
                                        <p:cTn id="195" dur="2000"/>
                                        <p:tgtEl>
                                          <p:spTgt spid="25"/>
                                        </p:tgtEl>
                                      </p:cBhvr>
                                    </p:animEffect>
                                    <p:anim calcmode="lin" valueType="num">
                                      <p:cBhvr>
                                        <p:cTn id="196" dur="2000"/>
                                        <p:tgtEl>
                                          <p:spTgt spid="25"/>
                                        </p:tgtEl>
                                        <p:attrNameLst>
                                          <p:attrName>style.rotation</p:attrName>
                                        </p:attrNameLst>
                                      </p:cBhvr>
                                      <p:tavLst>
                                        <p:tav tm="0">
                                          <p:val>
                                            <p:fltVal val="0"/>
                                          </p:val>
                                        </p:tav>
                                        <p:tav tm="100000">
                                          <p:val>
                                            <p:fltVal val="720"/>
                                          </p:val>
                                        </p:tav>
                                      </p:tavLst>
                                    </p:anim>
                                    <p:anim calcmode="lin" valueType="num">
                                      <p:cBhvr>
                                        <p:cTn id="197" dur="2000"/>
                                        <p:tgtEl>
                                          <p:spTgt spid="25"/>
                                        </p:tgtEl>
                                        <p:attrNameLst>
                                          <p:attrName>ppt_h</p:attrName>
                                        </p:attrNameLst>
                                      </p:cBhvr>
                                      <p:tavLst>
                                        <p:tav tm="0">
                                          <p:val>
                                            <p:strVal val="ppt_h"/>
                                          </p:val>
                                        </p:tav>
                                        <p:tav tm="100000">
                                          <p:val>
                                            <p:fltVal val="0"/>
                                          </p:val>
                                        </p:tav>
                                      </p:tavLst>
                                    </p:anim>
                                    <p:anim calcmode="lin" valueType="num">
                                      <p:cBhvr>
                                        <p:cTn id="198" dur="2000"/>
                                        <p:tgtEl>
                                          <p:spTgt spid="25"/>
                                        </p:tgtEl>
                                        <p:attrNameLst>
                                          <p:attrName>ppt_w</p:attrName>
                                        </p:attrNameLst>
                                      </p:cBhvr>
                                      <p:tavLst>
                                        <p:tav tm="0">
                                          <p:val>
                                            <p:strVal val="ppt_w"/>
                                          </p:val>
                                        </p:tav>
                                        <p:tav tm="100000">
                                          <p:val>
                                            <p:fltVal val="0"/>
                                          </p:val>
                                        </p:tav>
                                      </p:tavLst>
                                    </p:anim>
                                    <p:set>
                                      <p:cBhvr>
                                        <p:cTn id="199" dur="1" fill="hold">
                                          <p:stCondLst>
                                            <p:cond delay="1999"/>
                                          </p:stCondLst>
                                        </p:cTn>
                                        <p:tgtEl>
                                          <p:spTgt spid="25"/>
                                        </p:tgtEl>
                                        <p:attrNameLst>
                                          <p:attrName>style.visibility</p:attrName>
                                        </p:attrNameLst>
                                      </p:cBhvr>
                                      <p:to>
                                        <p:strVal val="hidden"/>
                                      </p:to>
                                    </p:set>
                                  </p:childTnLst>
                                </p:cTn>
                              </p:par>
                            </p:childTnLst>
                          </p:cTn>
                        </p:par>
                        <p:par>
                          <p:cTn id="200" fill="hold">
                            <p:stCondLst>
                              <p:cond delay="134000"/>
                            </p:stCondLst>
                            <p:childTnLst>
                              <p:par>
                                <p:cTn id="201" presetID="10" presetClass="entr" presetSubtype="0" fill="hold" grpId="0" nodeType="afterEffect">
                                  <p:stCondLst>
                                    <p:cond delay="2000"/>
                                  </p:stCondLst>
                                  <p:childTnLst>
                                    <p:set>
                                      <p:cBhvr>
                                        <p:cTn id="202" dur="1" fill="hold">
                                          <p:stCondLst>
                                            <p:cond delay="0"/>
                                          </p:stCondLst>
                                        </p:cTn>
                                        <p:tgtEl>
                                          <p:spTgt spid="26"/>
                                        </p:tgtEl>
                                        <p:attrNameLst>
                                          <p:attrName>style.visibility</p:attrName>
                                        </p:attrNameLst>
                                      </p:cBhvr>
                                      <p:to>
                                        <p:strVal val="visible"/>
                                      </p:to>
                                    </p:set>
                                    <p:animEffect transition="in" filter="fade">
                                      <p:cBhvr>
                                        <p:cTn id="203"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p:bldP spid="27" grpId="0" animBg="1"/>
      <p:bldP spid="27" grpId="1" animBg="1"/>
      <p:bldP spid="28" grpId="0" animBg="1"/>
      <p:bldP spid="2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 über die verfügbaren Effekte</a:t>
            </a:r>
          </a:p>
        </p:txBody>
      </p:sp>
      <p:sp>
        <p:nvSpPr>
          <p:cNvPr id="3" name="Datumsplatzhalter 2"/>
          <p:cNvSpPr>
            <a:spLocks noGrp="1"/>
          </p:cNvSpPr>
          <p:nvPr>
            <p:ph type="dt" sz="half" idx="10"/>
          </p:nvPr>
        </p:nvSpPr>
        <p:spPr/>
        <p:txBody>
          <a:bodyPr/>
          <a:lstStyle/>
          <a:p>
            <a:fld id="{A3CCE66E-3ADF-4055-964B-7700483F8E02}"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19</a:t>
            </a:fld>
            <a:endParaRPr lang="de-DE"/>
          </a:p>
        </p:txBody>
      </p:sp>
      <p:sp>
        <p:nvSpPr>
          <p:cNvPr id="6" name="Textfeld 5"/>
          <p:cNvSpPr txBox="1"/>
          <p:nvPr/>
        </p:nvSpPr>
        <p:spPr>
          <a:xfrm>
            <a:off x="4031717" y="1412776"/>
            <a:ext cx="4128566" cy="523220"/>
          </a:xfrm>
          <a:prstGeom prst="rect">
            <a:avLst/>
          </a:prstGeom>
          <a:noFill/>
        </p:spPr>
        <p:txBody>
          <a:bodyPr wrap="none" rtlCol="0">
            <a:spAutoFit/>
          </a:bodyPr>
          <a:lstStyle/>
          <a:p>
            <a:r>
              <a:rPr lang="de-DE" sz="2800" b="1" dirty="0"/>
              <a:t>Animationspfade (Einfach)</a:t>
            </a:r>
          </a:p>
        </p:txBody>
      </p:sp>
      <p:sp>
        <p:nvSpPr>
          <p:cNvPr id="7" name="Textfeld 6"/>
          <p:cNvSpPr txBox="1"/>
          <p:nvPr/>
        </p:nvSpPr>
        <p:spPr>
          <a:xfrm>
            <a:off x="1811524" y="1988840"/>
            <a:ext cx="2664296" cy="369332"/>
          </a:xfrm>
          <a:prstGeom prst="rect">
            <a:avLst/>
          </a:prstGeom>
          <a:solidFill>
            <a:srgbClr val="00B0F0"/>
          </a:solidFill>
        </p:spPr>
        <p:txBody>
          <a:bodyPr wrap="square" rtlCol="0">
            <a:spAutoFit/>
          </a:bodyPr>
          <a:lstStyle/>
          <a:p>
            <a:pPr algn="ctr"/>
            <a:r>
              <a:rPr lang="de-DE" b="1" dirty="0">
                <a:solidFill>
                  <a:srgbClr val="FFFF00"/>
                </a:solidFill>
              </a:rPr>
              <a:t>Achteck</a:t>
            </a:r>
          </a:p>
        </p:txBody>
      </p:sp>
      <p:sp>
        <p:nvSpPr>
          <p:cNvPr id="8" name="Textfeld 7"/>
          <p:cNvSpPr txBox="1"/>
          <p:nvPr/>
        </p:nvSpPr>
        <p:spPr>
          <a:xfrm>
            <a:off x="4763852" y="1988840"/>
            <a:ext cx="2664296" cy="369332"/>
          </a:xfrm>
          <a:prstGeom prst="rect">
            <a:avLst/>
          </a:prstGeom>
          <a:solidFill>
            <a:srgbClr val="00B0F0"/>
          </a:solidFill>
        </p:spPr>
        <p:txBody>
          <a:bodyPr wrap="square" rtlCol="0">
            <a:spAutoFit/>
          </a:bodyPr>
          <a:lstStyle/>
          <a:p>
            <a:pPr algn="ctr"/>
            <a:r>
              <a:rPr lang="de-DE" b="1" dirty="0">
                <a:solidFill>
                  <a:srgbClr val="FFFF00"/>
                </a:solidFill>
              </a:rPr>
              <a:t>Fünfeck</a:t>
            </a:r>
          </a:p>
        </p:txBody>
      </p:sp>
      <p:sp>
        <p:nvSpPr>
          <p:cNvPr id="9" name="Textfeld 8"/>
          <p:cNvSpPr txBox="1"/>
          <p:nvPr/>
        </p:nvSpPr>
        <p:spPr>
          <a:xfrm>
            <a:off x="7716180" y="1988840"/>
            <a:ext cx="2664296" cy="369332"/>
          </a:xfrm>
          <a:prstGeom prst="rect">
            <a:avLst/>
          </a:prstGeom>
          <a:solidFill>
            <a:srgbClr val="00B0F0"/>
          </a:solidFill>
        </p:spPr>
        <p:txBody>
          <a:bodyPr wrap="square" rtlCol="0">
            <a:spAutoFit/>
          </a:bodyPr>
          <a:lstStyle/>
          <a:p>
            <a:pPr algn="ctr"/>
            <a:r>
              <a:rPr lang="de-DE" b="1" dirty="0">
                <a:solidFill>
                  <a:srgbClr val="FFFF00"/>
                </a:solidFill>
              </a:rPr>
              <a:t>Fußball</a:t>
            </a:r>
          </a:p>
        </p:txBody>
      </p:sp>
      <p:sp>
        <p:nvSpPr>
          <p:cNvPr id="10" name="Textfeld 9"/>
          <p:cNvSpPr txBox="1"/>
          <p:nvPr/>
        </p:nvSpPr>
        <p:spPr>
          <a:xfrm>
            <a:off x="1811524" y="2678258"/>
            <a:ext cx="2664296" cy="369332"/>
          </a:xfrm>
          <a:prstGeom prst="rect">
            <a:avLst/>
          </a:prstGeom>
          <a:solidFill>
            <a:srgbClr val="00B0F0"/>
          </a:solidFill>
        </p:spPr>
        <p:txBody>
          <a:bodyPr wrap="square" rtlCol="0">
            <a:spAutoFit/>
          </a:bodyPr>
          <a:lstStyle/>
          <a:p>
            <a:pPr algn="ctr"/>
            <a:r>
              <a:rPr lang="de-DE" b="1" dirty="0">
                <a:solidFill>
                  <a:srgbClr val="FFFF00"/>
                </a:solidFill>
              </a:rPr>
              <a:t>Gleichseitiges Dreieck</a:t>
            </a:r>
          </a:p>
        </p:txBody>
      </p:sp>
      <p:sp>
        <p:nvSpPr>
          <p:cNvPr id="11" name="Textfeld 10"/>
          <p:cNvSpPr txBox="1"/>
          <p:nvPr/>
        </p:nvSpPr>
        <p:spPr>
          <a:xfrm>
            <a:off x="4763852" y="2678258"/>
            <a:ext cx="2664296" cy="369332"/>
          </a:xfrm>
          <a:prstGeom prst="rect">
            <a:avLst/>
          </a:prstGeom>
          <a:solidFill>
            <a:srgbClr val="00B0F0"/>
          </a:solidFill>
        </p:spPr>
        <p:txBody>
          <a:bodyPr wrap="square" rtlCol="0">
            <a:spAutoFit/>
          </a:bodyPr>
          <a:lstStyle/>
          <a:p>
            <a:pPr algn="ctr"/>
            <a:r>
              <a:rPr lang="de-DE" b="1" dirty="0">
                <a:solidFill>
                  <a:srgbClr val="FFFF00"/>
                </a:solidFill>
              </a:rPr>
              <a:t>Halbmond</a:t>
            </a:r>
          </a:p>
        </p:txBody>
      </p:sp>
      <p:sp>
        <p:nvSpPr>
          <p:cNvPr id="12" name="Textfeld 11"/>
          <p:cNvSpPr txBox="1"/>
          <p:nvPr/>
        </p:nvSpPr>
        <p:spPr>
          <a:xfrm>
            <a:off x="7716180" y="2678258"/>
            <a:ext cx="2664296" cy="369332"/>
          </a:xfrm>
          <a:prstGeom prst="rect">
            <a:avLst/>
          </a:prstGeom>
          <a:solidFill>
            <a:srgbClr val="00B0F0"/>
          </a:solidFill>
        </p:spPr>
        <p:txBody>
          <a:bodyPr wrap="square" rtlCol="0">
            <a:spAutoFit/>
          </a:bodyPr>
          <a:lstStyle/>
          <a:p>
            <a:pPr algn="ctr"/>
            <a:r>
              <a:rPr lang="de-DE" b="1" dirty="0">
                <a:solidFill>
                  <a:srgbClr val="FFFF00"/>
                </a:solidFill>
              </a:rPr>
              <a:t>Herz</a:t>
            </a:r>
          </a:p>
        </p:txBody>
      </p:sp>
      <p:sp>
        <p:nvSpPr>
          <p:cNvPr id="13" name="Textfeld 12"/>
          <p:cNvSpPr txBox="1"/>
          <p:nvPr/>
        </p:nvSpPr>
        <p:spPr>
          <a:xfrm>
            <a:off x="1811524" y="3367676"/>
            <a:ext cx="2664296" cy="369332"/>
          </a:xfrm>
          <a:prstGeom prst="rect">
            <a:avLst/>
          </a:prstGeom>
          <a:solidFill>
            <a:srgbClr val="00B0F0"/>
          </a:solidFill>
        </p:spPr>
        <p:txBody>
          <a:bodyPr wrap="square" rtlCol="0">
            <a:spAutoFit/>
          </a:bodyPr>
          <a:lstStyle/>
          <a:p>
            <a:pPr algn="ctr"/>
            <a:r>
              <a:rPr lang="de-DE" b="1" dirty="0">
                <a:solidFill>
                  <a:srgbClr val="FFFF00"/>
                </a:solidFill>
              </a:rPr>
              <a:t>Karo</a:t>
            </a:r>
          </a:p>
        </p:txBody>
      </p:sp>
      <p:sp>
        <p:nvSpPr>
          <p:cNvPr id="14" name="Textfeld 13"/>
          <p:cNvSpPr txBox="1"/>
          <p:nvPr/>
        </p:nvSpPr>
        <p:spPr>
          <a:xfrm>
            <a:off x="4763852" y="3367676"/>
            <a:ext cx="2664296" cy="369332"/>
          </a:xfrm>
          <a:prstGeom prst="rect">
            <a:avLst/>
          </a:prstGeom>
          <a:solidFill>
            <a:srgbClr val="00B0F0"/>
          </a:solidFill>
        </p:spPr>
        <p:txBody>
          <a:bodyPr wrap="square" rtlCol="0">
            <a:spAutoFit/>
          </a:bodyPr>
          <a:lstStyle/>
          <a:p>
            <a:pPr algn="ctr"/>
            <a:r>
              <a:rPr lang="de-DE" b="1" dirty="0">
                <a:solidFill>
                  <a:srgbClr val="FFFF00"/>
                </a:solidFill>
              </a:rPr>
              <a:t>Kreis</a:t>
            </a:r>
          </a:p>
        </p:txBody>
      </p:sp>
      <p:sp>
        <p:nvSpPr>
          <p:cNvPr id="15" name="Textfeld 14"/>
          <p:cNvSpPr txBox="1"/>
          <p:nvPr/>
        </p:nvSpPr>
        <p:spPr>
          <a:xfrm>
            <a:off x="7716180" y="3367676"/>
            <a:ext cx="2664296" cy="369332"/>
          </a:xfrm>
          <a:prstGeom prst="rect">
            <a:avLst/>
          </a:prstGeom>
          <a:solidFill>
            <a:srgbClr val="00B0F0"/>
          </a:solidFill>
        </p:spPr>
        <p:txBody>
          <a:bodyPr wrap="square" rtlCol="0">
            <a:spAutoFit/>
          </a:bodyPr>
          <a:lstStyle/>
          <a:p>
            <a:pPr algn="ctr"/>
            <a:r>
              <a:rPr lang="de-DE" b="1" dirty="0">
                <a:solidFill>
                  <a:srgbClr val="FFFF00"/>
                </a:solidFill>
              </a:rPr>
              <a:t>Parallelogramm</a:t>
            </a:r>
          </a:p>
        </p:txBody>
      </p:sp>
      <p:sp>
        <p:nvSpPr>
          <p:cNvPr id="18" name="Textfeld 17"/>
          <p:cNvSpPr txBox="1"/>
          <p:nvPr/>
        </p:nvSpPr>
        <p:spPr>
          <a:xfrm>
            <a:off x="1811524" y="4057094"/>
            <a:ext cx="2664296" cy="369332"/>
          </a:xfrm>
          <a:prstGeom prst="rect">
            <a:avLst/>
          </a:prstGeom>
          <a:solidFill>
            <a:srgbClr val="00B0F0"/>
          </a:solidFill>
        </p:spPr>
        <p:txBody>
          <a:bodyPr wrap="square" rtlCol="0">
            <a:spAutoFit/>
          </a:bodyPr>
          <a:lstStyle/>
          <a:p>
            <a:pPr algn="ctr"/>
            <a:r>
              <a:rPr lang="de-DE" b="1" dirty="0">
                <a:solidFill>
                  <a:srgbClr val="FFFF00"/>
                </a:solidFill>
              </a:rPr>
              <a:t>Quadrat</a:t>
            </a:r>
          </a:p>
        </p:txBody>
      </p:sp>
      <p:sp>
        <p:nvSpPr>
          <p:cNvPr id="19" name="Textfeld 18"/>
          <p:cNvSpPr txBox="1"/>
          <p:nvPr/>
        </p:nvSpPr>
        <p:spPr>
          <a:xfrm>
            <a:off x="4763852" y="4057094"/>
            <a:ext cx="2664296" cy="369332"/>
          </a:xfrm>
          <a:prstGeom prst="rect">
            <a:avLst/>
          </a:prstGeom>
          <a:solidFill>
            <a:srgbClr val="00B0F0"/>
          </a:solidFill>
        </p:spPr>
        <p:txBody>
          <a:bodyPr wrap="square" rtlCol="0">
            <a:spAutoFit/>
          </a:bodyPr>
          <a:lstStyle/>
          <a:p>
            <a:pPr algn="ctr"/>
            <a:r>
              <a:rPr lang="de-DE" b="1" dirty="0">
                <a:solidFill>
                  <a:srgbClr val="FFFF00"/>
                </a:solidFill>
              </a:rPr>
              <a:t>Rechtwinkliges Dreieck</a:t>
            </a:r>
          </a:p>
        </p:txBody>
      </p:sp>
      <p:sp>
        <p:nvSpPr>
          <p:cNvPr id="20" name="Textfeld 19"/>
          <p:cNvSpPr txBox="1"/>
          <p:nvPr/>
        </p:nvSpPr>
        <p:spPr>
          <a:xfrm>
            <a:off x="7716180" y="4057094"/>
            <a:ext cx="2664296" cy="369332"/>
          </a:xfrm>
          <a:prstGeom prst="rect">
            <a:avLst/>
          </a:prstGeom>
          <a:solidFill>
            <a:srgbClr val="00B0F0"/>
          </a:solidFill>
        </p:spPr>
        <p:txBody>
          <a:bodyPr wrap="square" rtlCol="0">
            <a:spAutoFit/>
          </a:bodyPr>
          <a:lstStyle/>
          <a:p>
            <a:pPr algn="ctr"/>
            <a:r>
              <a:rPr lang="de-DE" b="1" dirty="0">
                <a:solidFill>
                  <a:srgbClr val="FFFF00"/>
                </a:solidFill>
              </a:rPr>
              <a:t>Sechseck</a:t>
            </a:r>
          </a:p>
        </p:txBody>
      </p:sp>
      <p:sp>
        <p:nvSpPr>
          <p:cNvPr id="21" name="Textfeld 20"/>
          <p:cNvSpPr txBox="1"/>
          <p:nvPr/>
        </p:nvSpPr>
        <p:spPr>
          <a:xfrm>
            <a:off x="1811524" y="4746512"/>
            <a:ext cx="2664296" cy="369332"/>
          </a:xfrm>
          <a:prstGeom prst="rect">
            <a:avLst/>
          </a:prstGeom>
          <a:solidFill>
            <a:srgbClr val="00B0F0"/>
          </a:solidFill>
        </p:spPr>
        <p:txBody>
          <a:bodyPr wrap="square" rtlCol="0">
            <a:spAutoFit/>
          </a:bodyPr>
          <a:lstStyle/>
          <a:p>
            <a:pPr algn="ctr"/>
            <a:r>
              <a:rPr lang="de-DE" b="1" dirty="0">
                <a:solidFill>
                  <a:srgbClr val="FFFF00"/>
                </a:solidFill>
              </a:rPr>
              <a:t>Stern mit 4 Zacken</a:t>
            </a:r>
          </a:p>
        </p:txBody>
      </p:sp>
      <p:sp>
        <p:nvSpPr>
          <p:cNvPr id="22" name="Textfeld 21"/>
          <p:cNvSpPr txBox="1"/>
          <p:nvPr/>
        </p:nvSpPr>
        <p:spPr>
          <a:xfrm>
            <a:off x="4763852" y="4746512"/>
            <a:ext cx="2664296" cy="369332"/>
          </a:xfrm>
          <a:prstGeom prst="rect">
            <a:avLst/>
          </a:prstGeom>
          <a:solidFill>
            <a:srgbClr val="00B0F0"/>
          </a:solidFill>
        </p:spPr>
        <p:txBody>
          <a:bodyPr wrap="square" rtlCol="0">
            <a:spAutoFit/>
          </a:bodyPr>
          <a:lstStyle/>
          <a:p>
            <a:pPr algn="ctr"/>
            <a:r>
              <a:rPr lang="de-DE" b="1" dirty="0">
                <a:solidFill>
                  <a:srgbClr val="FFFF00"/>
                </a:solidFill>
              </a:rPr>
              <a:t>Stern mit 5 Zacken</a:t>
            </a:r>
          </a:p>
        </p:txBody>
      </p:sp>
      <p:sp>
        <p:nvSpPr>
          <p:cNvPr id="23" name="Textfeld 22"/>
          <p:cNvSpPr txBox="1"/>
          <p:nvPr/>
        </p:nvSpPr>
        <p:spPr>
          <a:xfrm>
            <a:off x="7716180" y="4746512"/>
            <a:ext cx="2664296" cy="369332"/>
          </a:xfrm>
          <a:prstGeom prst="rect">
            <a:avLst/>
          </a:prstGeom>
          <a:solidFill>
            <a:srgbClr val="00B0F0"/>
          </a:solidFill>
        </p:spPr>
        <p:txBody>
          <a:bodyPr wrap="square" rtlCol="0">
            <a:spAutoFit/>
          </a:bodyPr>
          <a:lstStyle/>
          <a:p>
            <a:pPr algn="ctr"/>
            <a:r>
              <a:rPr lang="de-DE" b="1" dirty="0">
                <a:solidFill>
                  <a:srgbClr val="FFFF00"/>
                </a:solidFill>
              </a:rPr>
              <a:t>Stern mit 6 Zacken</a:t>
            </a:r>
          </a:p>
        </p:txBody>
      </p:sp>
      <p:sp>
        <p:nvSpPr>
          <p:cNvPr id="24" name="Textfeld 23"/>
          <p:cNvSpPr txBox="1"/>
          <p:nvPr/>
        </p:nvSpPr>
        <p:spPr>
          <a:xfrm>
            <a:off x="1811524" y="5435932"/>
            <a:ext cx="2664296" cy="369332"/>
          </a:xfrm>
          <a:prstGeom prst="rect">
            <a:avLst/>
          </a:prstGeom>
          <a:solidFill>
            <a:srgbClr val="00B0F0"/>
          </a:solidFill>
        </p:spPr>
        <p:txBody>
          <a:bodyPr wrap="square" rtlCol="0">
            <a:spAutoFit/>
          </a:bodyPr>
          <a:lstStyle/>
          <a:p>
            <a:pPr algn="ctr"/>
            <a:r>
              <a:rPr lang="de-DE" b="1" dirty="0">
                <a:solidFill>
                  <a:srgbClr val="FFFF00"/>
                </a:solidFill>
              </a:rPr>
              <a:t>Stern mit 8 Zacken</a:t>
            </a:r>
          </a:p>
        </p:txBody>
      </p:sp>
      <p:sp>
        <p:nvSpPr>
          <p:cNvPr id="25" name="Textfeld 24"/>
          <p:cNvSpPr txBox="1"/>
          <p:nvPr/>
        </p:nvSpPr>
        <p:spPr>
          <a:xfrm>
            <a:off x="4763852" y="5435932"/>
            <a:ext cx="2664296" cy="369332"/>
          </a:xfrm>
          <a:prstGeom prst="rect">
            <a:avLst/>
          </a:prstGeom>
          <a:solidFill>
            <a:srgbClr val="00B0F0"/>
          </a:solidFill>
        </p:spPr>
        <p:txBody>
          <a:bodyPr wrap="square" rtlCol="0">
            <a:spAutoFit/>
          </a:bodyPr>
          <a:lstStyle/>
          <a:p>
            <a:pPr algn="ctr"/>
            <a:r>
              <a:rPr lang="de-DE" b="1" dirty="0">
                <a:solidFill>
                  <a:srgbClr val="FFFF00"/>
                </a:solidFill>
              </a:rPr>
              <a:t>Träne</a:t>
            </a:r>
          </a:p>
        </p:txBody>
      </p:sp>
      <p:sp>
        <p:nvSpPr>
          <p:cNvPr id="26" name="Textfeld 25"/>
          <p:cNvSpPr txBox="1"/>
          <p:nvPr/>
        </p:nvSpPr>
        <p:spPr>
          <a:xfrm>
            <a:off x="7716180" y="5435932"/>
            <a:ext cx="2664296" cy="369332"/>
          </a:xfrm>
          <a:prstGeom prst="rect">
            <a:avLst/>
          </a:prstGeom>
          <a:solidFill>
            <a:srgbClr val="00B0F0"/>
          </a:solidFill>
        </p:spPr>
        <p:txBody>
          <a:bodyPr wrap="square" rtlCol="0">
            <a:spAutoFit/>
          </a:bodyPr>
          <a:lstStyle/>
          <a:p>
            <a:pPr algn="ctr"/>
            <a:r>
              <a:rPr lang="de-DE" b="1" dirty="0">
                <a:solidFill>
                  <a:srgbClr val="FFFF00"/>
                </a:solidFill>
              </a:rPr>
              <a:t>Trapez</a:t>
            </a:r>
          </a:p>
        </p:txBody>
      </p:sp>
      <p:sp>
        <p:nvSpPr>
          <p:cNvPr id="33" name="Textfeld 32"/>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92922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3000"/>
                            </p:stCondLst>
                            <p:childTnLst>
                              <p:par>
                                <p:cTn id="9" presetID="1"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4000"/>
                            </p:stCondLst>
                            <p:childTnLst>
                              <p:par>
                                <p:cTn id="12" presetID="10" presetClass="path" presetSubtype="0" repeatCount="3000" accel="50000" decel="50000" fill="hold" grpId="1" nodeType="afterEffect">
                                  <p:stCondLst>
                                    <p:cond delay="0"/>
                                  </p:stCondLst>
                                  <p:childTnLst>
                                    <p:animMotion origin="layout" path="M 0 0 L 0.073 -0.073 L 0.177 -0.073 L 0.25 0 L 0.25 0.104 L 0.177 0.177 L 0.073 0.177 L 0 0.104 L 0 0 Z" pathEditMode="relative" ptsTypes="">
                                      <p:cBhvr>
                                        <p:cTn id="13" dur="2000" fill="hold"/>
                                        <p:tgtEl>
                                          <p:spTgt spid="7"/>
                                        </p:tgtEl>
                                        <p:attrNameLst>
                                          <p:attrName>ppt_x</p:attrName>
                                          <p:attrName>ppt_y</p:attrName>
                                        </p:attrNameLst>
                                      </p:cBhvr>
                                    </p:animMotion>
                                  </p:childTnLst>
                                </p:cTn>
                              </p:par>
                            </p:childTnLst>
                          </p:cTn>
                        </p:par>
                        <p:par>
                          <p:cTn id="14" fill="hold">
                            <p:stCondLst>
                              <p:cond delay="10000"/>
                            </p:stCondLst>
                            <p:childTnLst>
                              <p:par>
                                <p:cTn id="15" presetID="1" presetClass="entr" presetSubtype="0" fill="hold" grpId="0" nodeType="afterEffect">
                                  <p:stCondLst>
                                    <p:cond delay="100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11000"/>
                            </p:stCondLst>
                            <p:childTnLst>
                              <p:par>
                                <p:cTn id="18" presetID="15" presetClass="path" presetSubtype="0" repeatCount="3000" accel="50000" decel="50000" fill="hold" grpId="1" nodeType="afterEffect">
                                  <p:stCondLst>
                                    <p:cond delay="0"/>
                                  </p:stCondLst>
                                  <p:childTnLst>
                                    <p:animMotion origin="layout" path="M 0 0 L 0.125 0.091 L 0.077 0.238 L -0.077 0.238 L -0.125 0.091 L 0 0 Z" pathEditMode="relative" ptsTypes="">
                                      <p:cBhvr>
                                        <p:cTn id="19" dur="2000" fill="hold"/>
                                        <p:tgtEl>
                                          <p:spTgt spid="8"/>
                                        </p:tgtEl>
                                        <p:attrNameLst>
                                          <p:attrName>ppt_x</p:attrName>
                                          <p:attrName>ppt_y</p:attrName>
                                        </p:attrNameLst>
                                      </p:cBhvr>
                                    </p:animMotion>
                                  </p:childTnLst>
                                </p:cTn>
                              </p:par>
                            </p:childTnLst>
                          </p:cTn>
                        </p:par>
                        <p:par>
                          <p:cTn id="20" fill="hold">
                            <p:stCondLst>
                              <p:cond delay="17000"/>
                            </p:stCondLst>
                            <p:childTnLst>
                              <p:par>
                                <p:cTn id="21" presetID="1" presetClass="entr" presetSubtype="0" fill="hold" grpId="0" nodeType="afterEffect">
                                  <p:stCondLst>
                                    <p:cond delay="100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18000"/>
                            </p:stCondLst>
                            <p:childTnLst>
                              <p:par>
                                <p:cTn id="24" presetID="12" presetClass="path" presetSubtype="0" repeatCount="3000" accel="50000" decel="50000" fill="hold" grpId="1" nodeType="afterEffect">
                                  <p:stCondLst>
                                    <p:cond delay="0"/>
                                  </p:stCondLst>
                                  <p:childTnLst>
                                    <p:animMotion origin="layout" path="M 0 0 C 0.03 -0.038 0.075 -0.062 0.125 -0.062 C 0.175 -0.062 0.22 -0.038 0.25 0 C 0.22 0.038 0.175 0.062 0.125 0.062 C 0.075 0.062 0.03 0.038 0 0 Z" pathEditMode="relative" ptsTypes="">
                                      <p:cBhvr>
                                        <p:cTn id="25" dur="2000" fill="hold"/>
                                        <p:tgtEl>
                                          <p:spTgt spid="9"/>
                                        </p:tgtEl>
                                        <p:attrNameLst>
                                          <p:attrName>ppt_x</p:attrName>
                                          <p:attrName>ppt_y</p:attrName>
                                        </p:attrNameLst>
                                      </p:cBhvr>
                                    </p:animMotion>
                                  </p:childTnLst>
                                </p:cTn>
                              </p:par>
                            </p:childTnLst>
                          </p:cTn>
                        </p:par>
                        <p:par>
                          <p:cTn id="26" fill="hold">
                            <p:stCondLst>
                              <p:cond delay="24000"/>
                            </p:stCondLst>
                            <p:childTnLst>
                              <p:par>
                                <p:cTn id="27" presetID="1" presetClass="entr" presetSubtype="0" fill="hold" grpId="0" nodeType="afterEffect">
                                  <p:stCondLst>
                                    <p:cond delay="100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25000"/>
                            </p:stCondLst>
                            <p:childTnLst>
                              <p:par>
                                <p:cTn id="30" presetID="13" presetClass="path" presetSubtype="0" repeatCount="3000" accel="50000" decel="50000" fill="hold" grpId="1" nodeType="afterEffect">
                                  <p:stCondLst>
                                    <p:cond delay="0"/>
                                  </p:stCondLst>
                                  <p:childTnLst>
                                    <p:animMotion origin="layout" path="M 0 0 L 0.125 0.216 L -0.125 0.216 L 0 0 Z" pathEditMode="relative" ptsTypes="">
                                      <p:cBhvr>
                                        <p:cTn id="31" dur="2000" fill="hold"/>
                                        <p:tgtEl>
                                          <p:spTgt spid="10"/>
                                        </p:tgtEl>
                                        <p:attrNameLst>
                                          <p:attrName>ppt_x</p:attrName>
                                          <p:attrName>ppt_y</p:attrName>
                                        </p:attrNameLst>
                                      </p:cBhvr>
                                    </p:animMotion>
                                  </p:childTnLst>
                                </p:cTn>
                              </p:par>
                            </p:childTnLst>
                          </p:cTn>
                        </p:par>
                        <p:par>
                          <p:cTn id="32" fill="hold">
                            <p:stCondLst>
                              <p:cond delay="31000"/>
                            </p:stCondLst>
                            <p:childTnLst>
                              <p:par>
                                <p:cTn id="33" presetID="1" presetClass="entr" presetSubtype="0" fill="hold" grpId="0" nodeType="afterEffect">
                                  <p:stCondLst>
                                    <p:cond delay="1000"/>
                                  </p:stCondLst>
                                  <p:childTnLst>
                                    <p:set>
                                      <p:cBhvr>
                                        <p:cTn id="34" dur="1" fill="hold">
                                          <p:stCondLst>
                                            <p:cond delay="0"/>
                                          </p:stCondLst>
                                        </p:cTn>
                                        <p:tgtEl>
                                          <p:spTgt spid="11"/>
                                        </p:tgtEl>
                                        <p:attrNameLst>
                                          <p:attrName>style.visibility</p:attrName>
                                        </p:attrNameLst>
                                      </p:cBhvr>
                                      <p:to>
                                        <p:strVal val="visible"/>
                                      </p:to>
                                    </p:set>
                                  </p:childTnLst>
                                </p:cTn>
                              </p:par>
                            </p:childTnLst>
                          </p:cTn>
                        </p:par>
                        <p:par>
                          <p:cTn id="35" fill="hold">
                            <p:stCondLst>
                              <p:cond delay="32000"/>
                            </p:stCondLst>
                            <p:childTnLst>
                              <p:par>
                                <p:cTn id="36" presetID="6" presetClass="path" presetSubtype="0" repeatCount="3000" accel="50000" decel="50000" fill="hold" grpId="1" nodeType="afterEffect">
                                  <p:stCondLst>
                                    <p:cond delay="0"/>
                                  </p:stCondLst>
                                  <p:childTnLst>
                                    <p:animMotion origin="layout" path="M 0 0 C -0.014 -0.005 -0.029 -0.009 -0.044 -0.009 C -0.114 -0.009 -0.169 0.048 -0.169 0.117 C -0.169 0.185 -0.114 0.241 -0.044 0.241 C -0.029 0.241 -0.014 0.238 0 0.233 C -0.047 0.215 -0.08 0.17 -0.08 0.117 C -0.08 0.063 -0.047 0.018 0 0 Z" pathEditMode="relative" ptsTypes="">
                                      <p:cBhvr>
                                        <p:cTn id="37" dur="2000" fill="hold"/>
                                        <p:tgtEl>
                                          <p:spTgt spid="11"/>
                                        </p:tgtEl>
                                        <p:attrNameLst>
                                          <p:attrName>ppt_x</p:attrName>
                                          <p:attrName>ppt_y</p:attrName>
                                        </p:attrNameLst>
                                      </p:cBhvr>
                                    </p:animMotion>
                                  </p:childTnLst>
                                </p:cTn>
                              </p:par>
                            </p:childTnLst>
                          </p:cTn>
                        </p:par>
                        <p:par>
                          <p:cTn id="38" fill="hold">
                            <p:stCondLst>
                              <p:cond delay="38000"/>
                            </p:stCondLst>
                            <p:childTnLst>
                              <p:par>
                                <p:cTn id="39" presetID="1" presetClass="entr" presetSubtype="0" fill="hold" grpId="0" nodeType="afterEffect">
                                  <p:stCondLst>
                                    <p:cond delay="1000"/>
                                  </p:stCondLst>
                                  <p:childTnLst>
                                    <p:set>
                                      <p:cBhvr>
                                        <p:cTn id="40" dur="1" fill="hold">
                                          <p:stCondLst>
                                            <p:cond delay="0"/>
                                          </p:stCondLst>
                                        </p:cTn>
                                        <p:tgtEl>
                                          <p:spTgt spid="12"/>
                                        </p:tgtEl>
                                        <p:attrNameLst>
                                          <p:attrName>style.visibility</p:attrName>
                                        </p:attrNameLst>
                                      </p:cBhvr>
                                      <p:to>
                                        <p:strVal val="visible"/>
                                      </p:to>
                                    </p:set>
                                  </p:childTnLst>
                                </p:cTn>
                              </p:par>
                            </p:childTnLst>
                          </p:cTn>
                        </p:par>
                        <p:par>
                          <p:cTn id="41" fill="hold">
                            <p:stCondLst>
                              <p:cond delay="39000"/>
                            </p:stCondLst>
                            <p:childTnLst>
                              <p:par>
                                <p:cTn id="42" presetID="9" presetClass="path" presetSubtype="0" repeatCount="3000" accel="50000" decel="50000" fill="hold" grpId="1" nodeType="afterEffect">
                                  <p:stCondLst>
                                    <p:cond delay="0"/>
                                  </p:stCondLst>
                                  <p:childTnLst>
                                    <p:animMotion origin="layout" path="M 0 0 C 0.012 -0.018 0.033 -0.044 0.058 -0.044 C 0.095 -0.044 0.125 -0.017 0.125 0.017 C 0.125 0.028 0.122 0.038 0.116 0.047 C 0.117 0.047 0 0.182 0 0.183 C 0 0.182 -0.117 0.047 -0.116 0.047 C -0.122 0.038 -0.125 0.028 -0.125 0.017 C -0.125 -0.017 -0.095 -0.044 -0.057 -0.044 C -0.033 -0.044 -0.012 -0.018 0 0 Z" pathEditMode="relative" ptsTypes="">
                                      <p:cBhvr>
                                        <p:cTn id="43" dur="2000" fill="hold"/>
                                        <p:tgtEl>
                                          <p:spTgt spid="12"/>
                                        </p:tgtEl>
                                        <p:attrNameLst>
                                          <p:attrName>ppt_x</p:attrName>
                                          <p:attrName>ppt_y</p:attrName>
                                        </p:attrNameLst>
                                      </p:cBhvr>
                                    </p:animMotion>
                                  </p:childTnLst>
                                </p:cTn>
                              </p:par>
                            </p:childTnLst>
                          </p:cTn>
                        </p:par>
                        <p:par>
                          <p:cTn id="44" fill="hold">
                            <p:stCondLst>
                              <p:cond delay="45000"/>
                            </p:stCondLst>
                            <p:childTnLst>
                              <p:par>
                                <p:cTn id="45" presetID="1" presetClass="entr" presetSubtype="0" fill="hold" grpId="0" nodeType="afterEffect">
                                  <p:stCondLst>
                                    <p:cond delay="1000"/>
                                  </p:stCondLst>
                                  <p:childTnLst>
                                    <p:set>
                                      <p:cBhvr>
                                        <p:cTn id="46" dur="1" fill="hold">
                                          <p:stCondLst>
                                            <p:cond delay="0"/>
                                          </p:stCondLst>
                                        </p:cTn>
                                        <p:tgtEl>
                                          <p:spTgt spid="13"/>
                                        </p:tgtEl>
                                        <p:attrNameLst>
                                          <p:attrName>style.visibility</p:attrName>
                                        </p:attrNameLst>
                                      </p:cBhvr>
                                      <p:to>
                                        <p:strVal val="visible"/>
                                      </p:to>
                                    </p:set>
                                  </p:childTnLst>
                                </p:cTn>
                              </p:par>
                            </p:childTnLst>
                          </p:cTn>
                        </p:par>
                        <p:par>
                          <p:cTn id="47" fill="hold">
                            <p:stCondLst>
                              <p:cond delay="46000"/>
                            </p:stCondLst>
                            <p:childTnLst>
                              <p:par>
                                <p:cTn id="48" presetID="3" presetClass="path" presetSubtype="0" repeatCount="3000" accel="50000" decel="50000" fill="hold" grpId="1" nodeType="afterEffect">
                                  <p:stCondLst>
                                    <p:cond delay="0"/>
                                  </p:stCondLst>
                                  <p:childTnLst>
                                    <p:animMotion origin="layout" path="M 0 0 L 0.125 -0.084 L 0.25 0 L 0.125 0.084 L 0 0 Z" pathEditMode="relative" ptsTypes="">
                                      <p:cBhvr>
                                        <p:cTn id="49" dur="2000" fill="hold"/>
                                        <p:tgtEl>
                                          <p:spTgt spid="13"/>
                                        </p:tgtEl>
                                        <p:attrNameLst>
                                          <p:attrName>ppt_x</p:attrName>
                                          <p:attrName>ppt_y</p:attrName>
                                        </p:attrNameLst>
                                      </p:cBhvr>
                                    </p:animMotion>
                                  </p:childTnLst>
                                </p:cTn>
                              </p:par>
                            </p:childTnLst>
                          </p:cTn>
                        </p:par>
                        <p:par>
                          <p:cTn id="50" fill="hold">
                            <p:stCondLst>
                              <p:cond delay="52000"/>
                            </p:stCondLst>
                            <p:childTnLst>
                              <p:par>
                                <p:cTn id="51" presetID="1" presetClass="entr" presetSubtype="0" fill="hold" grpId="0" nodeType="afterEffect">
                                  <p:stCondLst>
                                    <p:cond delay="1000"/>
                                  </p:stCondLst>
                                  <p:childTnLst>
                                    <p:set>
                                      <p:cBhvr>
                                        <p:cTn id="52" dur="1" fill="hold">
                                          <p:stCondLst>
                                            <p:cond delay="0"/>
                                          </p:stCondLst>
                                        </p:cTn>
                                        <p:tgtEl>
                                          <p:spTgt spid="14"/>
                                        </p:tgtEl>
                                        <p:attrNameLst>
                                          <p:attrName>style.visibility</p:attrName>
                                        </p:attrNameLst>
                                      </p:cBhvr>
                                      <p:to>
                                        <p:strVal val="visible"/>
                                      </p:to>
                                    </p:set>
                                  </p:childTnLst>
                                </p:cTn>
                              </p:par>
                            </p:childTnLst>
                          </p:cTn>
                        </p:par>
                        <p:par>
                          <p:cTn id="53" fill="hold">
                            <p:stCondLst>
                              <p:cond delay="53000"/>
                            </p:stCondLst>
                            <p:childTnLst>
                              <p:par>
                                <p:cTn id="54" presetID="1" presetClass="path" presetSubtype="0" repeatCount="3000" accel="50000" decel="50000" fill="hold" grpId="1" nodeType="afterEffect">
                                  <p:stCondLst>
                                    <p:cond delay="0"/>
                                  </p:stCondLst>
                                  <p:childTnLst>
                                    <p:animMotion origin="layout" path="M 0 0 C 0.069 0 0.125 0.056 0.125 0.125 C 0.125 0.194 0.069 0.25 0 0.25 C -0.069 0.25 -0.125 0.194 -0.125 0.125 C -0.125 0.056 -0.069 0 0 0 Z" pathEditMode="relative" ptsTypes="">
                                      <p:cBhvr>
                                        <p:cTn id="55" dur="2000" fill="hold"/>
                                        <p:tgtEl>
                                          <p:spTgt spid="14"/>
                                        </p:tgtEl>
                                        <p:attrNameLst>
                                          <p:attrName>ppt_x</p:attrName>
                                          <p:attrName>ppt_y</p:attrName>
                                        </p:attrNameLst>
                                      </p:cBhvr>
                                    </p:animMotion>
                                  </p:childTnLst>
                                </p:cTn>
                              </p:par>
                            </p:childTnLst>
                          </p:cTn>
                        </p:par>
                        <p:par>
                          <p:cTn id="56" fill="hold">
                            <p:stCondLst>
                              <p:cond delay="59000"/>
                            </p:stCondLst>
                            <p:childTnLst>
                              <p:par>
                                <p:cTn id="57" presetID="1" presetClass="entr" presetSubtype="0" fill="hold" grpId="0" nodeType="afterEffect">
                                  <p:stCondLst>
                                    <p:cond delay="1000"/>
                                  </p:stCondLst>
                                  <p:childTnLst>
                                    <p:set>
                                      <p:cBhvr>
                                        <p:cTn id="58" dur="1" fill="hold">
                                          <p:stCondLst>
                                            <p:cond delay="0"/>
                                          </p:stCondLst>
                                        </p:cTn>
                                        <p:tgtEl>
                                          <p:spTgt spid="15"/>
                                        </p:tgtEl>
                                        <p:attrNameLst>
                                          <p:attrName>style.visibility</p:attrName>
                                        </p:attrNameLst>
                                      </p:cBhvr>
                                      <p:to>
                                        <p:strVal val="visible"/>
                                      </p:to>
                                    </p:set>
                                  </p:childTnLst>
                                </p:cTn>
                              </p:par>
                            </p:childTnLst>
                          </p:cTn>
                        </p:par>
                        <p:par>
                          <p:cTn id="59" fill="hold">
                            <p:stCondLst>
                              <p:cond delay="60000"/>
                            </p:stCondLst>
                            <p:childTnLst>
                              <p:par>
                                <p:cTn id="60" presetID="14" presetClass="path" presetSubtype="0" repeatCount="3000" accel="50000" decel="50000" fill="hold" grpId="1" nodeType="afterEffect">
                                  <p:stCondLst>
                                    <p:cond delay="0"/>
                                  </p:stCondLst>
                                  <p:childTnLst>
                                    <p:animMotion origin="layout" path="M 0 0 L 0.178 0 L 0.25 0.121 L 0.072 0.121 L 0 0 Z" pathEditMode="relative" ptsTypes="">
                                      <p:cBhvr>
                                        <p:cTn id="61" dur="2000" fill="hold"/>
                                        <p:tgtEl>
                                          <p:spTgt spid="15"/>
                                        </p:tgtEl>
                                        <p:attrNameLst>
                                          <p:attrName>ppt_x</p:attrName>
                                          <p:attrName>ppt_y</p:attrName>
                                        </p:attrNameLst>
                                      </p:cBhvr>
                                    </p:animMotion>
                                  </p:childTnLst>
                                </p:cTn>
                              </p:par>
                            </p:childTnLst>
                          </p:cTn>
                        </p:par>
                        <p:par>
                          <p:cTn id="62" fill="hold">
                            <p:stCondLst>
                              <p:cond delay="66000"/>
                            </p:stCondLst>
                            <p:childTnLst>
                              <p:par>
                                <p:cTn id="63" presetID="1" presetClass="entr" presetSubtype="0" fill="hold" grpId="0" nodeType="afterEffect">
                                  <p:stCondLst>
                                    <p:cond delay="1000"/>
                                  </p:stCondLst>
                                  <p:childTnLst>
                                    <p:set>
                                      <p:cBhvr>
                                        <p:cTn id="64" dur="1" fill="hold">
                                          <p:stCondLst>
                                            <p:cond delay="0"/>
                                          </p:stCondLst>
                                        </p:cTn>
                                        <p:tgtEl>
                                          <p:spTgt spid="18"/>
                                        </p:tgtEl>
                                        <p:attrNameLst>
                                          <p:attrName>style.visibility</p:attrName>
                                        </p:attrNameLst>
                                      </p:cBhvr>
                                      <p:to>
                                        <p:strVal val="visible"/>
                                      </p:to>
                                    </p:set>
                                  </p:childTnLst>
                                </p:cTn>
                              </p:par>
                            </p:childTnLst>
                          </p:cTn>
                        </p:par>
                        <p:par>
                          <p:cTn id="65" fill="hold">
                            <p:stCondLst>
                              <p:cond delay="67000"/>
                            </p:stCondLst>
                            <p:childTnLst>
                              <p:par>
                                <p:cTn id="66" presetID="7" presetClass="path" presetSubtype="0" repeatCount="3000" accel="50000" decel="50000" fill="hold" grpId="1" nodeType="afterEffect">
                                  <p:stCondLst>
                                    <p:cond delay="0"/>
                                  </p:stCondLst>
                                  <p:childTnLst>
                                    <p:animMotion origin="layout" path="M 0 0 L 0.25 0 L 0.25 0.25 L 0 0.25 L 0 0 Z" pathEditMode="relative" ptsTypes="">
                                      <p:cBhvr>
                                        <p:cTn id="67" dur="2000" fill="hold"/>
                                        <p:tgtEl>
                                          <p:spTgt spid="18"/>
                                        </p:tgtEl>
                                        <p:attrNameLst>
                                          <p:attrName>ppt_x</p:attrName>
                                          <p:attrName>ppt_y</p:attrName>
                                        </p:attrNameLst>
                                      </p:cBhvr>
                                    </p:animMotion>
                                  </p:childTnLst>
                                </p:cTn>
                              </p:par>
                            </p:childTnLst>
                          </p:cTn>
                        </p:par>
                        <p:par>
                          <p:cTn id="68" fill="hold">
                            <p:stCondLst>
                              <p:cond delay="73000"/>
                            </p:stCondLst>
                            <p:childTnLst>
                              <p:par>
                                <p:cTn id="69" presetID="1" presetClass="entr" presetSubtype="0" fill="hold" grpId="0" nodeType="afterEffect">
                                  <p:stCondLst>
                                    <p:cond delay="1000"/>
                                  </p:stCondLst>
                                  <p:childTnLst>
                                    <p:set>
                                      <p:cBhvr>
                                        <p:cTn id="70" dur="1" fill="hold">
                                          <p:stCondLst>
                                            <p:cond delay="0"/>
                                          </p:stCondLst>
                                        </p:cTn>
                                        <p:tgtEl>
                                          <p:spTgt spid="19"/>
                                        </p:tgtEl>
                                        <p:attrNameLst>
                                          <p:attrName>style.visibility</p:attrName>
                                        </p:attrNameLst>
                                      </p:cBhvr>
                                      <p:to>
                                        <p:strVal val="visible"/>
                                      </p:to>
                                    </p:set>
                                  </p:childTnLst>
                                </p:cTn>
                              </p:par>
                            </p:childTnLst>
                          </p:cTn>
                        </p:par>
                        <p:par>
                          <p:cTn id="71" fill="hold">
                            <p:stCondLst>
                              <p:cond delay="74000"/>
                            </p:stCondLst>
                            <p:childTnLst>
                              <p:par>
                                <p:cTn id="72" presetID="2" presetClass="path" presetSubtype="0" repeatCount="3000" accel="50000" decel="50000" fill="hold" grpId="1" nodeType="afterEffect">
                                  <p:stCondLst>
                                    <p:cond delay="0"/>
                                  </p:stCondLst>
                                  <p:childTnLst>
                                    <p:animMotion origin="layout" path="M 0 0 L 0 -0.147 L 0.25 0 L 0 0 Z" pathEditMode="relative" ptsTypes="">
                                      <p:cBhvr>
                                        <p:cTn id="73" dur="2000" fill="hold"/>
                                        <p:tgtEl>
                                          <p:spTgt spid="19"/>
                                        </p:tgtEl>
                                        <p:attrNameLst>
                                          <p:attrName>ppt_x</p:attrName>
                                          <p:attrName>ppt_y</p:attrName>
                                        </p:attrNameLst>
                                      </p:cBhvr>
                                    </p:animMotion>
                                  </p:childTnLst>
                                </p:cTn>
                              </p:par>
                            </p:childTnLst>
                          </p:cTn>
                        </p:par>
                        <p:par>
                          <p:cTn id="74" fill="hold">
                            <p:stCondLst>
                              <p:cond delay="80000"/>
                            </p:stCondLst>
                            <p:childTnLst>
                              <p:par>
                                <p:cTn id="75" presetID="1" presetClass="entr" presetSubtype="0" fill="hold" grpId="0" nodeType="afterEffect">
                                  <p:stCondLst>
                                    <p:cond delay="1000"/>
                                  </p:stCondLst>
                                  <p:childTnLst>
                                    <p:set>
                                      <p:cBhvr>
                                        <p:cTn id="76" dur="1" fill="hold">
                                          <p:stCondLst>
                                            <p:cond delay="0"/>
                                          </p:stCondLst>
                                        </p:cTn>
                                        <p:tgtEl>
                                          <p:spTgt spid="20"/>
                                        </p:tgtEl>
                                        <p:attrNameLst>
                                          <p:attrName>style.visibility</p:attrName>
                                        </p:attrNameLst>
                                      </p:cBhvr>
                                      <p:to>
                                        <p:strVal val="visible"/>
                                      </p:to>
                                    </p:set>
                                  </p:childTnLst>
                                </p:cTn>
                              </p:par>
                            </p:childTnLst>
                          </p:cTn>
                        </p:par>
                        <p:par>
                          <p:cTn id="77" fill="hold">
                            <p:stCondLst>
                              <p:cond delay="81000"/>
                            </p:stCondLst>
                            <p:childTnLst>
                              <p:par>
                                <p:cTn id="78" presetID="4" presetClass="path" presetSubtype="0" repeatCount="3000" accel="50000" decel="50000" fill="hold" grpId="1" nodeType="afterEffect">
                                  <p:stCondLst>
                                    <p:cond delay="0"/>
                                  </p:stCondLst>
                                  <p:childTnLst>
                                    <p:animMotion origin="layout" path="M 0 0 L 0.125 0 L 0.188 0.109 L 0.125 0.217 L 0 0.217 L -0.063 0.109 L 0 0 Z" pathEditMode="relative" ptsTypes="">
                                      <p:cBhvr>
                                        <p:cTn id="79" dur="2000" fill="hold"/>
                                        <p:tgtEl>
                                          <p:spTgt spid="20"/>
                                        </p:tgtEl>
                                        <p:attrNameLst>
                                          <p:attrName>ppt_x</p:attrName>
                                          <p:attrName>ppt_y</p:attrName>
                                        </p:attrNameLst>
                                      </p:cBhvr>
                                    </p:animMotion>
                                  </p:childTnLst>
                                </p:cTn>
                              </p:par>
                            </p:childTnLst>
                          </p:cTn>
                        </p:par>
                        <p:par>
                          <p:cTn id="80" fill="hold">
                            <p:stCondLst>
                              <p:cond delay="87000"/>
                            </p:stCondLst>
                            <p:childTnLst>
                              <p:par>
                                <p:cTn id="81" presetID="1" presetClass="entr" presetSubtype="0" fill="hold" grpId="0" nodeType="afterEffect">
                                  <p:stCondLst>
                                    <p:cond delay="1000"/>
                                  </p:stCondLst>
                                  <p:childTnLst>
                                    <p:set>
                                      <p:cBhvr>
                                        <p:cTn id="82" dur="1" fill="hold">
                                          <p:stCondLst>
                                            <p:cond delay="0"/>
                                          </p:stCondLst>
                                        </p:cTn>
                                        <p:tgtEl>
                                          <p:spTgt spid="21"/>
                                        </p:tgtEl>
                                        <p:attrNameLst>
                                          <p:attrName>style.visibility</p:attrName>
                                        </p:attrNameLst>
                                      </p:cBhvr>
                                      <p:to>
                                        <p:strVal val="visible"/>
                                      </p:to>
                                    </p:set>
                                  </p:childTnLst>
                                </p:cTn>
                              </p:par>
                            </p:childTnLst>
                          </p:cTn>
                        </p:par>
                        <p:par>
                          <p:cTn id="83" fill="hold">
                            <p:stCondLst>
                              <p:cond delay="88000"/>
                            </p:stCondLst>
                            <p:childTnLst>
                              <p:par>
                                <p:cTn id="84" presetID="16" presetClass="path" presetSubtype="0" repeatCount="3000" accel="50000" decel="50000" fill="hold" grpId="1" nodeType="afterEffect">
                                  <p:stCondLst>
                                    <p:cond delay="0"/>
                                  </p:stCondLst>
                                  <p:childTnLst>
                                    <p:animMotion origin="layout" path="M 0 0 L 0.091 -0.034 L 0.125 -0.125 L 0.158 -0.034 L 0.249 0 L 0.158 0.034 L 0.125 0.125 L 0.091 0.034 L 0 0 Z" pathEditMode="relative" ptsTypes="">
                                      <p:cBhvr>
                                        <p:cTn id="85" dur="2000" fill="hold"/>
                                        <p:tgtEl>
                                          <p:spTgt spid="21"/>
                                        </p:tgtEl>
                                        <p:attrNameLst>
                                          <p:attrName>ppt_x</p:attrName>
                                          <p:attrName>ppt_y</p:attrName>
                                        </p:attrNameLst>
                                      </p:cBhvr>
                                    </p:animMotion>
                                  </p:childTnLst>
                                </p:cTn>
                              </p:par>
                            </p:childTnLst>
                          </p:cTn>
                        </p:par>
                        <p:par>
                          <p:cTn id="86" fill="hold">
                            <p:stCondLst>
                              <p:cond delay="94000"/>
                            </p:stCondLst>
                            <p:childTnLst>
                              <p:par>
                                <p:cTn id="87" presetID="1" presetClass="entr" presetSubtype="0" fill="hold" grpId="0" nodeType="afterEffect">
                                  <p:stCondLst>
                                    <p:cond delay="1000"/>
                                  </p:stCondLst>
                                  <p:childTnLst>
                                    <p:set>
                                      <p:cBhvr>
                                        <p:cTn id="88" dur="1" fill="hold">
                                          <p:stCondLst>
                                            <p:cond delay="0"/>
                                          </p:stCondLst>
                                        </p:cTn>
                                        <p:tgtEl>
                                          <p:spTgt spid="22"/>
                                        </p:tgtEl>
                                        <p:attrNameLst>
                                          <p:attrName>style.visibility</p:attrName>
                                        </p:attrNameLst>
                                      </p:cBhvr>
                                      <p:to>
                                        <p:strVal val="visible"/>
                                      </p:to>
                                    </p:set>
                                  </p:childTnLst>
                                </p:cTn>
                              </p:par>
                            </p:childTnLst>
                          </p:cTn>
                        </p:par>
                        <p:par>
                          <p:cTn id="89" fill="hold">
                            <p:stCondLst>
                              <p:cond delay="95000"/>
                            </p:stCondLst>
                            <p:childTnLst>
                              <p:par>
                                <p:cTn id="90" presetID="5" presetClass="path" presetSubtype="0" repeatCount="3000" accel="50000" decel="50000" fill="hold" grpId="1" nodeType="afterEffect">
                                  <p:stCondLst>
                                    <p:cond delay="0"/>
                                  </p:stCondLst>
                                  <p:childTnLst>
                                    <p:animMotion origin="layout" path="M 0 0 L 0.029 0.091 L 0.125 0.091 L 0.048 0.147 L 0.077 0.238 L 0 0.182 L -0.077 0.238 L -0.048 0.147 L -0.125 0.091 L -0.029 0.091 L 0 0 Z" pathEditMode="relative" ptsTypes="">
                                      <p:cBhvr>
                                        <p:cTn id="91" dur="2000" fill="hold"/>
                                        <p:tgtEl>
                                          <p:spTgt spid="22"/>
                                        </p:tgtEl>
                                        <p:attrNameLst>
                                          <p:attrName>ppt_x</p:attrName>
                                          <p:attrName>ppt_y</p:attrName>
                                        </p:attrNameLst>
                                      </p:cBhvr>
                                    </p:animMotion>
                                  </p:childTnLst>
                                </p:cTn>
                              </p:par>
                            </p:childTnLst>
                          </p:cTn>
                        </p:par>
                        <p:par>
                          <p:cTn id="92" fill="hold">
                            <p:stCondLst>
                              <p:cond delay="101000"/>
                            </p:stCondLst>
                            <p:childTnLst>
                              <p:par>
                                <p:cTn id="93" presetID="1" presetClass="entr" presetSubtype="0" fill="hold" grpId="0" nodeType="afterEffect">
                                  <p:stCondLst>
                                    <p:cond delay="1000"/>
                                  </p:stCondLst>
                                  <p:childTnLst>
                                    <p:set>
                                      <p:cBhvr>
                                        <p:cTn id="94" dur="1" fill="hold">
                                          <p:stCondLst>
                                            <p:cond delay="0"/>
                                          </p:stCondLst>
                                        </p:cTn>
                                        <p:tgtEl>
                                          <p:spTgt spid="23"/>
                                        </p:tgtEl>
                                        <p:attrNameLst>
                                          <p:attrName>style.visibility</p:attrName>
                                        </p:attrNameLst>
                                      </p:cBhvr>
                                      <p:to>
                                        <p:strVal val="visible"/>
                                      </p:to>
                                    </p:set>
                                  </p:childTnLst>
                                </p:cTn>
                              </p:par>
                            </p:childTnLst>
                          </p:cTn>
                        </p:par>
                        <p:par>
                          <p:cTn id="95" fill="hold">
                            <p:stCondLst>
                              <p:cond delay="102000"/>
                            </p:stCondLst>
                            <p:childTnLst>
                              <p:par>
                                <p:cTn id="96" presetID="11" presetClass="path" presetSubtype="0" repeatCount="3000" accel="50000" decel="50000" fill="hold" grpId="1" nodeType="afterEffect">
                                  <p:stCondLst>
                                    <p:cond delay="0"/>
                                  </p:stCondLst>
                                  <p:childTnLst>
                                    <p:animMotion origin="layout" path="M 0 0 L 0.036 0.062 L 0.108 0.062 L 0.072 0.125 L 0.108 0.187 L 0.036 0.187 L 0 0.25 L -0.036 0.187 L -0.108 0.187 L -0.072 0.125 L -0.108 0.062 L -0.036 0.062 L 0 0 Z" pathEditMode="relative" ptsTypes="">
                                      <p:cBhvr>
                                        <p:cTn id="97" dur="2000" fill="hold"/>
                                        <p:tgtEl>
                                          <p:spTgt spid="23"/>
                                        </p:tgtEl>
                                        <p:attrNameLst>
                                          <p:attrName>ppt_x</p:attrName>
                                          <p:attrName>ppt_y</p:attrName>
                                        </p:attrNameLst>
                                      </p:cBhvr>
                                    </p:animMotion>
                                  </p:childTnLst>
                                </p:cTn>
                              </p:par>
                            </p:childTnLst>
                          </p:cTn>
                        </p:par>
                        <p:par>
                          <p:cTn id="98" fill="hold">
                            <p:stCondLst>
                              <p:cond delay="108000"/>
                            </p:stCondLst>
                            <p:childTnLst>
                              <p:par>
                                <p:cTn id="99" presetID="1" presetClass="entr" presetSubtype="0" fill="hold" grpId="0" nodeType="afterEffect">
                                  <p:stCondLst>
                                    <p:cond delay="1000"/>
                                  </p:stCondLst>
                                  <p:childTnLst>
                                    <p:set>
                                      <p:cBhvr>
                                        <p:cTn id="100" dur="1" fill="hold">
                                          <p:stCondLst>
                                            <p:cond delay="0"/>
                                          </p:stCondLst>
                                        </p:cTn>
                                        <p:tgtEl>
                                          <p:spTgt spid="24"/>
                                        </p:tgtEl>
                                        <p:attrNameLst>
                                          <p:attrName>style.visibility</p:attrName>
                                        </p:attrNameLst>
                                      </p:cBhvr>
                                      <p:to>
                                        <p:strVal val="visible"/>
                                      </p:to>
                                    </p:set>
                                  </p:childTnLst>
                                </p:cTn>
                              </p:par>
                            </p:childTnLst>
                          </p:cTn>
                        </p:par>
                        <p:par>
                          <p:cTn id="101" fill="hold">
                            <p:stCondLst>
                              <p:cond delay="109000"/>
                            </p:stCondLst>
                            <p:childTnLst>
                              <p:par>
                                <p:cTn id="102" presetID="17" presetClass="path" presetSubtype="0" repeatCount="3000" accel="50000" decel="50000" fill="hold" grpId="1" nodeType="afterEffect">
                                  <p:stCondLst>
                                    <p:cond delay="0"/>
                                  </p:stCondLst>
                                  <p:childTnLst>
                                    <p:animMotion origin="layout" path="M 0 0 L 0.052 0 L 0.089 -0.037 L 0.125 0 L 0.177 0 L 0.177 0.052 L 0.213 0.089 L 0.177 0.125 L 0.177 0.177 L 0.125 0.177 L 0.089 0.213 L 0.052 0.177 L 0 0.177 L 0 0.125 L -0.037 0.089 L 0 0.052 L 0 0 Z" pathEditMode="relative" ptsTypes="">
                                      <p:cBhvr>
                                        <p:cTn id="103" dur="2000" fill="hold"/>
                                        <p:tgtEl>
                                          <p:spTgt spid="24"/>
                                        </p:tgtEl>
                                        <p:attrNameLst>
                                          <p:attrName>ppt_x</p:attrName>
                                          <p:attrName>ppt_y</p:attrName>
                                        </p:attrNameLst>
                                      </p:cBhvr>
                                    </p:animMotion>
                                  </p:childTnLst>
                                </p:cTn>
                              </p:par>
                            </p:childTnLst>
                          </p:cTn>
                        </p:par>
                        <p:par>
                          <p:cTn id="104" fill="hold">
                            <p:stCondLst>
                              <p:cond delay="115000"/>
                            </p:stCondLst>
                            <p:childTnLst>
                              <p:par>
                                <p:cTn id="105" presetID="1" presetClass="entr" presetSubtype="0" fill="hold" grpId="0" nodeType="afterEffect">
                                  <p:stCondLst>
                                    <p:cond delay="1000"/>
                                  </p:stCondLst>
                                  <p:childTnLst>
                                    <p:set>
                                      <p:cBhvr>
                                        <p:cTn id="106" dur="1" fill="hold">
                                          <p:stCondLst>
                                            <p:cond delay="0"/>
                                          </p:stCondLst>
                                        </p:cTn>
                                        <p:tgtEl>
                                          <p:spTgt spid="25"/>
                                        </p:tgtEl>
                                        <p:attrNameLst>
                                          <p:attrName>style.visibility</p:attrName>
                                        </p:attrNameLst>
                                      </p:cBhvr>
                                      <p:to>
                                        <p:strVal val="visible"/>
                                      </p:to>
                                    </p:set>
                                  </p:childTnLst>
                                </p:cTn>
                              </p:par>
                            </p:childTnLst>
                          </p:cTn>
                        </p:par>
                        <p:par>
                          <p:cTn id="107" fill="hold">
                            <p:stCondLst>
                              <p:cond delay="116000"/>
                            </p:stCondLst>
                            <p:childTnLst>
                              <p:par>
                                <p:cTn id="108" presetID="18" presetClass="path" presetSubtype="0" repeatCount="3000" accel="50000" decel="50000" fill="hold" grpId="1" nodeType="afterEffect">
                                  <p:stCondLst>
                                    <p:cond delay="0"/>
                                  </p:stCondLst>
                                  <p:childTnLst>
                                    <p:animMotion origin="layout" path="M 0 0 C 0.001 0.034 0.011 0.065 0.028 0.085 C 0.028 0.086 0.055 0.113 0.055 0.112 C 0.07 0.127 0.079 0.148 0.079 0.17 C 0.079 0.214 0.044 0.249 0 0.25 C -0.044 0.249 -0.079 0.214 -0.079 0.17 C -0.079 0.148 -0.07 0.127 -0.055 0.112 C -0.055 0.113 -0.028 0.086 -0.028 0.085 C -0.011 0.065 -0.001 0.034 0 0 Z" pathEditMode="relative" ptsTypes="">
                                      <p:cBhvr>
                                        <p:cTn id="109" dur="2000" fill="hold"/>
                                        <p:tgtEl>
                                          <p:spTgt spid="25"/>
                                        </p:tgtEl>
                                        <p:attrNameLst>
                                          <p:attrName>ppt_x</p:attrName>
                                          <p:attrName>ppt_y</p:attrName>
                                        </p:attrNameLst>
                                      </p:cBhvr>
                                    </p:animMotion>
                                  </p:childTnLst>
                                </p:cTn>
                              </p:par>
                            </p:childTnLst>
                          </p:cTn>
                        </p:par>
                        <p:par>
                          <p:cTn id="110" fill="hold">
                            <p:stCondLst>
                              <p:cond delay="122000"/>
                            </p:stCondLst>
                            <p:childTnLst>
                              <p:par>
                                <p:cTn id="111" presetID="1" presetClass="entr" presetSubtype="0" fill="hold" grpId="0" nodeType="afterEffect">
                                  <p:stCondLst>
                                    <p:cond delay="1000"/>
                                  </p:stCondLst>
                                  <p:childTnLst>
                                    <p:set>
                                      <p:cBhvr>
                                        <p:cTn id="112" dur="1" fill="hold">
                                          <p:stCondLst>
                                            <p:cond delay="0"/>
                                          </p:stCondLst>
                                        </p:cTn>
                                        <p:tgtEl>
                                          <p:spTgt spid="26"/>
                                        </p:tgtEl>
                                        <p:attrNameLst>
                                          <p:attrName>style.visibility</p:attrName>
                                        </p:attrNameLst>
                                      </p:cBhvr>
                                      <p:to>
                                        <p:strVal val="visible"/>
                                      </p:to>
                                    </p:set>
                                  </p:childTnLst>
                                </p:cTn>
                              </p:par>
                            </p:childTnLst>
                          </p:cTn>
                        </p:par>
                        <p:par>
                          <p:cTn id="113" fill="hold">
                            <p:stCondLst>
                              <p:cond delay="123000"/>
                            </p:stCondLst>
                            <p:childTnLst>
                              <p:par>
                                <p:cTn id="114" presetID="8" presetClass="path" presetSubtype="0" repeatCount="3000" accel="50000" decel="50000" fill="hold" grpId="1" nodeType="afterEffect">
                                  <p:stCondLst>
                                    <p:cond delay="0"/>
                                  </p:stCondLst>
                                  <p:childTnLst>
                                    <p:animMotion origin="layout" path="M 0 0 L 0.167 0 L 0.21 0.167 L -0.04 0.167 L 0 0 Z" pathEditMode="relative" ptsTypes="">
                                      <p:cBhvr>
                                        <p:cTn id="115" dur="2000" fill="hold"/>
                                        <p:tgtEl>
                                          <p:spTgt spid="26"/>
                                        </p:tgtEl>
                                        <p:attrNameLst>
                                          <p:attrName>ppt_x</p:attrName>
                                          <p:attrName>ppt_y</p:attrName>
                                        </p:attrNameLst>
                                      </p:cBhvr>
                                    </p:animMotion>
                                  </p:childTnLst>
                                </p:cTn>
                              </p:par>
                            </p:childTnLst>
                          </p:cTn>
                        </p:par>
                        <p:par>
                          <p:cTn id="116" fill="hold">
                            <p:stCondLst>
                              <p:cond delay="129000"/>
                            </p:stCondLst>
                            <p:childTnLst>
                              <p:par>
                                <p:cTn id="117" presetID="10" presetClass="entr" presetSubtype="0" fill="hold" grpId="0" nodeType="afterEffect">
                                  <p:stCondLst>
                                    <p:cond delay="200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Einleitung</a:t>
            </a:r>
          </a:p>
        </p:txBody>
      </p:sp>
      <p:sp>
        <p:nvSpPr>
          <p:cNvPr id="3" name="Datumsplatzhalter 2"/>
          <p:cNvSpPr>
            <a:spLocks noGrp="1"/>
          </p:cNvSpPr>
          <p:nvPr>
            <p:ph type="dt" sz="half" idx="10"/>
          </p:nvPr>
        </p:nvSpPr>
        <p:spPr/>
        <p:txBody>
          <a:bodyPr/>
          <a:lstStyle/>
          <a:p>
            <a:fld id="{7EDB995B-4D91-492B-8CD2-50B0DFF1D9D9}" type="datetime1">
              <a:rPr lang="de-DE" smtClean="0"/>
              <a:t>13.05.2025</a:t>
            </a:fld>
            <a:endParaRPr lang="de-DE"/>
          </a:p>
        </p:txBody>
      </p:sp>
      <p:sp>
        <p:nvSpPr>
          <p:cNvPr id="4" name="Fußzeilenplatzhalter 3"/>
          <p:cNvSpPr>
            <a:spLocks noGrp="1"/>
          </p:cNvSpPr>
          <p:nvPr>
            <p:ph type="ftr" sz="quarter" idx="11"/>
          </p:nvPr>
        </p:nvSpPr>
        <p:spPr>
          <a:xfrm>
            <a:off x="3011372" y="6421461"/>
            <a:ext cx="6240693" cy="365125"/>
          </a:xfrm>
        </p:spPr>
        <p:txBody>
          <a:bodyPr/>
          <a:lstStyle/>
          <a:p>
            <a:r>
              <a:rPr lang="de-DE" dirty="0"/>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2</a:t>
            </a:fld>
            <a:endParaRPr lang="de-DE"/>
          </a:p>
        </p:txBody>
      </p:sp>
      <p:sp>
        <p:nvSpPr>
          <p:cNvPr id="6" name="Textfeld 5"/>
          <p:cNvSpPr txBox="1"/>
          <p:nvPr/>
        </p:nvSpPr>
        <p:spPr>
          <a:xfrm>
            <a:off x="609600" y="1571613"/>
            <a:ext cx="11044238" cy="2616101"/>
          </a:xfrm>
          <a:prstGeom prst="rect">
            <a:avLst/>
          </a:prstGeom>
          <a:noFill/>
        </p:spPr>
        <p:txBody>
          <a:bodyPr wrap="square" rtlCol="0">
            <a:spAutoFit/>
          </a:bodyPr>
          <a:lstStyle/>
          <a:p>
            <a:pPr>
              <a:spcAft>
                <a:spcPts val="1200"/>
              </a:spcAft>
            </a:pPr>
            <a:r>
              <a:rPr lang="de-DE" dirty="0">
                <a:solidFill>
                  <a:srgbClr val="0070C0"/>
                </a:solidFill>
              </a:rPr>
              <a:t>Diese Präsentation gibt einen Überblick über die benutzerdefinierten Animationen, die in PowerPoint für Microsoft 365 zur Verfügung stehen.</a:t>
            </a:r>
          </a:p>
          <a:p>
            <a:pPr>
              <a:spcAft>
                <a:spcPts val="1200"/>
              </a:spcAft>
            </a:pPr>
            <a:r>
              <a:rPr lang="de-DE" dirty="0">
                <a:solidFill>
                  <a:srgbClr val="0070C0"/>
                </a:solidFill>
              </a:rPr>
              <a:t>Die Präsentation ist so aufgebaut, dass sie hauptsächlich automatisch abläuft. Lediglich der Übergang von Folie zu Folie muss manuell durchgeführt werden (mittels Mausklick oder entsprechenden Tasten auf der Tastatur; z.B. Eingabetaste). Dazu wird immer am Ende der Präsentation einer Folie ein kurzer Hinweistext am unteren Rand der Folie angezeigt.</a:t>
            </a:r>
          </a:p>
          <a:p>
            <a:pPr algn="ctr">
              <a:spcAft>
                <a:spcPts val="1200"/>
              </a:spcAft>
            </a:pPr>
            <a:r>
              <a:rPr lang="de-DE" b="1" dirty="0">
                <a:solidFill>
                  <a:srgbClr val="FF0000"/>
                </a:solidFill>
              </a:rPr>
              <a:t>Diese Präsentation ist ganz speziell für die Version PowerPoint für Microsoft 365 erstellt worden und kann nur bedingt in älteren PowerPoint-Versionen verwendet werden.</a:t>
            </a:r>
          </a:p>
        </p:txBody>
      </p:sp>
      <p:sp>
        <p:nvSpPr>
          <p:cNvPr id="7" name="Textfeld 6"/>
          <p:cNvSpPr txBox="1"/>
          <p:nvPr/>
        </p:nvSpPr>
        <p:spPr>
          <a:xfrm>
            <a:off x="4211255" y="5857892"/>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160446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500"/>
                            </p:stCondLst>
                            <p:childTnLst>
                              <p:par>
                                <p:cTn id="9" presetID="10" presetClass="entr" presetSubtype="0" fill="hold" grpId="0" nodeType="afterEffect">
                                  <p:stCondLst>
                                    <p:cond delay="20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 über die verfügbaren Effekte</a:t>
            </a:r>
          </a:p>
        </p:txBody>
      </p:sp>
      <p:sp>
        <p:nvSpPr>
          <p:cNvPr id="3" name="Datumsplatzhalter 2"/>
          <p:cNvSpPr>
            <a:spLocks noGrp="1"/>
          </p:cNvSpPr>
          <p:nvPr>
            <p:ph type="dt" sz="half" idx="10"/>
          </p:nvPr>
        </p:nvSpPr>
        <p:spPr/>
        <p:txBody>
          <a:bodyPr/>
          <a:lstStyle/>
          <a:p>
            <a:fld id="{3F402BE2-EC74-4934-A9C9-BEE6A054B97B}"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20</a:t>
            </a:fld>
            <a:endParaRPr lang="de-DE"/>
          </a:p>
        </p:txBody>
      </p:sp>
      <p:sp>
        <p:nvSpPr>
          <p:cNvPr id="6" name="Textfeld 5"/>
          <p:cNvSpPr txBox="1"/>
          <p:nvPr/>
        </p:nvSpPr>
        <p:spPr>
          <a:xfrm>
            <a:off x="2670833" y="1412776"/>
            <a:ext cx="6850337" cy="523220"/>
          </a:xfrm>
          <a:prstGeom prst="rect">
            <a:avLst/>
          </a:prstGeom>
          <a:noFill/>
        </p:spPr>
        <p:txBody>
          <a:bodyPr wrap="none" rtlCol="0">
            <a:spAutoFit/>
          </a:bodyPr>
          <a:lstStyle/>
          <a:p>
            <a:r>
              <a:rPr lang="de-DE" sz="2800" b="1" dirty="0"/>
              <a:t>Animationspfade (Linien und Kurven – Teil 1)</a:t>
            </a:r>
          </a:p>
        </p:txBody>
      </p:sp>
      <p:sp>
        <p:nvSpPr>
          <p:cNvPr id="7" name="Textfeld 6"/>
          <p:cNvSpPr txBox="1"/>
          <p:nvPr/>
        </p:nvSpPr>
        <p:spPr>
          <a:xfrm>
            <a:off x="1811524" y="2843644"/>
            <a:ext cx="2664296" cy="369332"/>
          </a:xfrm>
          <a:prstGeom prst="rect">
            <a:avLst/>
          </a:prstGeom>
          <a:solidFill>
            <a:srgbClr val="00B0F0"/>
          </a:solidFill>
        </p:spPr>
        <p:txBody>
          <a:bodyPr wrap="square" rtlCol="0">
            <a:spAutoFit/>
          </a:bodyPr>
          <a:lstStyle/>
          <a:p>
            <a:pPr algn="ctr"/>
            <a:r>
              <a:rPr lang="de-DE" b="1" dirty="0">
                <a:solidFill>
                  <a:srgbClr val="FFFF00"/>
                </a:solidFill>
              </a:rPr>
              <a:t>Abnehmende Welle</a:t>
            </a:r>
          </a:p>
        </p:txBody>
      </p:sp>
      <p:sp>
        <p:nvSpPr>
          <p:cNvPr id="8" name="Textfeld 7"/>
          <p:cNvSpPr txBox="1"/>
          <p:nvPr/>
        </p:nvSpPr>
        <p:spPr>
          <a:xfrm>
            <a:off x="4763852" y="2843644"/>
            <a:ext cx="2664296" cy="369332"/>
          </a:xfrm>
          <a:prstGeom prst="rect">
            <a:avLst/>
          </a:prstGeom>
          <a:solidFill>
            <a:srgbClr val="00B0F0"/>
          </a:solidFill>
        </p:spPr>
        <p:txBody>
          <a:bodyPr wrap="square" rtlCol="0">
            <a:spAutoFit/>
          </a:bodyPr>
          <a:lstStyle/>
          <a:p>
            <a:pPr algn="ctr"/>
            <a:r>
              <a:rPr lang="de-DE" b="1" dirty="0">
                <a:solidFill>
                  <a:srgbClr val="FFFF00"/>
                </a:solidFill>
              </a:rPr>
              <a:t>Bogen nach links</a:t>
            </a:r>
          </a:p>
        </p:txBody>
      </p:sp>
      <p:sp>
        <p:nvSpPr>
          <p:cNvPr id="9" name="Textfeld 8"/>
          <p:cNvSpPr txBox="1"/>
          <p:nvPr/>
        </p:nvSpPr>
        <p:spPr>
          <a:xfrm>
            <a:off x="7716180" y="2843644"/>
            <a:ext cx="2664296" cy="369332"/>
          </a:xfrm>
          <a:prstGeom prst="rect">
            <a:avLst/>
          </a:prstGeom>
          <a:solidFill>
            <a:srgbClr val="00B0F0"/>
          </a:solidFill>
        </p:spPr>
        <p:txBody>
          <a:bodyPr wrap="square" rtlCol="0">
            <a:spAutoFit/>
          </a:bodyPr>
          <a:lstStyle/>
          <a:p>
            <a:pPr algn="ctr"/>
            <a:r>
              <a:rPr lang="de-DE" b="1" dirty="0">
                <a:solidFill>
                  <a:srgbClr val="FFFF00"/>
                </a:solidFill>
              </a:rPr>
              <a:t>Bogen nach oben</a:t>
            </a:r>
          </a:p>
        </p:txBody>
      </p:sp>
      <p:sp>
        <p:nvSpPr>
          <p:cNvPr id="10" name="Textfeld 9"/>
          <p:cNvSpPr txBox="1"/>
          <p:nvPr/>
        </p:nvSpPr>
        <p:spPr>
          <a:xfrm>
            <a:off x="1811524" y="3491716"/>
            <a:ext cx="2664296" cy="369332"/>
          </a:xfrm>
          <a:prstGeom prst="rect">
            <a:avLst/>
          </a:prstGeom>
          <a:solidFill>
            <a:srgbClr val="00B0F0"/>
          </a:solidFill>
        </p:spPr>
        <p:txBody>
          <a:bodyPr wrap="square" rtlCol="0">
            <a:spAutoFit/>
          </a:bodyPr>
          <a:lstStyle/>
          <a:p>
            <a:pPr algn="ctr"/>
            <a:r>
              <a:rPr lang="de-DE" b="1" dirty="0">
                <a:solidFill>
                  <a:srgbClr val="FFFF00"/>
                </a:solidFill>
              </a:rPr>
              <a:t>Bogen nach rechts</a:t>
            </a:r>
          </a:p>
        </p:txBody>
      </p:sp>
      <p:sp>
        <p:nvSpPr>
          <p:cNvPr id="11" name="Textfeld 10"/>
          <p:cNvSpPr txBox="1"/>
          <p:nvPr/>
        </p:nvSpPr>
        <p:spPr>
          <a:xfrm>
            <a:off x="4763852" y="3491716"/>
            <a:ext cx="2664296" cy="369332"/>
          </a:xfrm>
          <a:prstGeom prst="rect">
            <a:avLst/>
          </a:prstGeom>
          <a:solidFill>
            <a:srgbClr val="00B0F0"/>
          </a:solidFill>
        </p:spPr>
        <p:txBody>
          <a:bodyPr wrap="square" rtlCol="0">
            <a:spAutoFit/>
          </a:bodyPr>
          <a:lstStyle/>
          <a:p>
            <a:pPr algn="ctr"/>
            <a:r>
              <a:rPr lang="de-DE" b="1" dirty="0">
                <a:solidFill>
                  <a:srgbClr val="FFFF00"/>
                </a:solidFill>
              </a:rPr>
              <a:t>Bogen nach unten</a:t>
            </a:r>
          </a:p>
        </p:txBody>
      </p:sp>
      <p:sp>
        <p:nvSpPr>
          <p:cNvPr id="12" name="Textfeld 11"/>
          <p:cNvSpPr txBox="1"/>
          <p:nvPr/>
        </p:nvSpPr>
        <p:spPr>
          <a:xfrm>
            <a:off x="7716180" y="3491716"/>
            <a:ext cx="2664296" cy="369332"/>
          </a:xfrm>
          <a:prstGeom prst="rect">
            <a:avLst/>
          </a:prstGeom>
          <a:solidFill>
            <a:srgbClr val="00B0F0"/>
          </a:solidFill>
        </p:spPr>
        <p:txBody>
          <a:bodyPr wrap="square" rtlCol="0">
            <a:spAutoFit/>
          </a:bodyPr>
          <a:lstStyle/>
          <a:p>
            <a:pPr algn="ctr"/>
            <a:r>
              <a:rPr lang="de-DE" b="1" dirty="0">
                <a:solidFill>
                  <a:srgbClr val="FFFF00"/>
                </a:solidFill>
              </a:rPr>
              <a:t>Diagonal n. oben rechts</a:t>
            </a:r>
          </a:p>
        </p:txBody>
      </p:sp>
      <p:sp>
        <p:nvSpPr>
          <p:cNvPr id="13" name="Textfeld 12"/>
          <p:cNvSpPr txBox="1"/>
          <p:nvPr/>
        </p:nvSpPr>
        <p:spPr>
          <a:xfrm>
            <a:off x="1811524" y="4139788"/>
            <a:ext cx="2664296" cy="369332"/>
          </a:xfrm>
          <a:prstGeom prst="rect">
            <a:avLst/>
          </a:prstGeom>
          <a:solidFill>
            <a:srgbClr val="00B0F0"/>
          </a:solidFill>
        </p:spPr>
        <p:txBody>
          <a:bodyPr wrap="square" rtlCol="0">
            <a:spAutoFit/>
          </a:bodyPr>
          <a:lstStyle/>
          <a:p>
            <a:pPr algn="ctr"/>
            <a:r>
              <a:rPr lang="de-DE" b="1" dirty="0">
                <a:solidFill>
                  <a:srgbClr val="FFFF00"/>
                </a:solidFill>
              </a:rPr>
              <a:t>Diagonal n. unten rechts</a:t>
            </a:r>
          </a:p>
        </p:txBody>
      </p:sp>
      <p:sp>
        <p:nvSpPr>
          <p:cNvPr id="14" name="Textfeld 13"/>
          <p:cNvSpPr txBox="1"/>
          <p:nvPr/>
        </p:nvSpPr>
        <p:spPr>
          <a:xfrm>
            <a:off x="4763852" y="4139788"/>
            <a:ext cx="2664296" cy="369332"/>
          </a:xfrm>
          <a:prstGeom prst="rect">
            <a:avLst/>
          </a:prstGeom>
          <a:solidFill>
            <a:srgbClr val="00B0F0"/>
          </a:solidFill>
        </p:spPr>
        <p:txBody>
          <a:bodyPr wrap="square" rtlCol="0">
            <a:spAutoFit/>
          </a:bodyPr>
          <a:lstStyle/>
          <a:p>
            <a:pPr algn="ctr"/>
            <a:r>
              <a:rPr lang="de-DE" b="1" dirty="0">
                <a:solidFill>
                  <a:srgbClr val="FFFF00"/>
                </a:solidFill>
              </a:rPr>
              <a:t>Herzschlag</a:t>
            </a:r>
          </a:p>
        </p:txBody>
      </p:sp>
      <p:sp>
        <p:nvSpPr>
          <p:cNvPr id="15" name="Textfeld 14"/>
          <p:cNvSpPr txBox="1"/>
          <p:nvPr/>
        </p:nvSpPr>
        <p:spPr>
          <a:xfrm>
            <a:off x="7716180" y="4139788"/>
            <a:ext cx="2664296" cy="369332"/>
          </a:xfrm>
          <a:prstGeom prst="rect">
            <a:avLst/>
          </a:prstGeom>
          <a:solidFill>
            <a:srgbClr val="00B0F0"/>
          </a:solidFill>
        </p:spPr>
        <p:txBody>
          <a:bodyPr wrap="square" rtlCol="0">
            <a:spAutoFit/>
          </a:bodyPr>
          <a:lstStyle/>
          <a:p>
            <a:pPr algn="ctr"/>
            <a:r>
              <a:rPr lang="de-DE" b="1" dirty="0">
                <a:solidFill>
                  <a:srgbClr val="FFFF00"/>
                </a:solidFill>
              </a:rPr>
              <a:t>Kurvig nach links</a:t>
            </a:r>
          </a:p>
        </p:txBody>
      </p:sp>
      <p:sp>
        <p:nvSpPr>
          <p:cNvPr id="16" name="Textfeld 15"/>
          <p:cNvSpPr txBox="1"/>
          <p:nvPr/>
        </p:nvSpPr>
        <p:spPr>
          <a:xfrm>
            <a:off x="1811524" y="4787860"/>
            <a:ext cx="2664296" cy="369332"/>
          </a:xfrm>
          <a:prstGeom prst="rect">
            <a:avLst/>
          </a:prstGeom>
          <a:solidFill>
            <a:srgbClr val="00B0F0"/>
          </a:solidFill>
        </p:spPr>
        <p:txBody>
          <a:bodyPr wrap="square" rtlCol="0">
            <a:spAutoFit/>
          </a:bodyPr>
          <a:lstStyle/>
          <a:p>
            <a:pPr algn="ctr"/>
            <a:r>
              <a:rPr lang="de-DE" b="1" dirty="0">
                <a:solidFill>
                  <a:srgbClr val="FFFF00"/>
                </a:solidFill>
              </a:rPr>
              <a:t>Kurvig nach rechts</a:t>
            </a:r>
          </a:p>
        </p:txBody>
      </p:sp>
      <p:sp>
        <p:nvSpPr>
          <p:cNvPr id="17" name="Textfeld 16"/>
          <p:cNvSpPr txBox="1"/>
          <p:nvPr/>
        </p:nvSpPr>
        <p:spPr>
          <a:xfrm>
            <a:off x="4763852" y="4787860"/>
            <a:ext cx="2664296" cy="369332"/>
          </a:xfrm>
          <a:prstGeom prst="rect">
            <a:avLst/>
          </a:prstGeom>
          <a:solidFill>
            <a:srgbClr val="00B0F0"/>
          </a:solidFill>
        </p:spPr>
        <p:txBody>
          <a:bodyPr wrap="square" rtlCol="0">
            <a:spAutoFit/>
          </a:bodyPr>
          <a:lstStyle/>
          <a:p>
            <a:pPr algn="ctr"/>
            <a:r>
              <a:rPr lang="de-DE" b="1" dirty="0">
                <a:solidFill>
                  <a:srgbClr val="FFFF00"/>
                </a:solidFill>
              </a:rPr>
              <a:t>Links</a:t>
            </a:r>
          </a:p>
        </p:txBody>
      </p:sp>
      <p:sp>
        <p:nvSpPr>
          <p:cNvPr id="18" name="Textfeld 17"/>
          <p:cNvSpPr txBox="1"/>
          <p:nvPr/>
        </p:nvSpPr>
        <p:spPr>
          <a:xfrm>
            <a:off x="7716180" y="4787860"/>
            <a:ext cx="2664296" cy="369332"/>
          </a:xfrm>
          <a:prstGeom prst="rect">
            <a:avLst/>
          </a:prstGeom>
          <a:solidFill>
            <a:srgbClr val="00B0F0"/>
          </a:solidFill>
        </p:spPr>
        <p:txBody>
          <a:bodyPr wrap="square" rtlCol="0">
            <a:spAutoFit/>
          </a:bodyPr>
          <a:lstStyle/>
          <a:p>
            <a:pPr algn="ctr"/>
            <a:r>
              <a:rPr lang="de-DE" b="1" dirty="0">
                <a:solidFill>
                  <a:srgbClr val="FFFF00"/>
                </a:solidFill>
              </a:rPr>
              <a:t>Links aufprallen</a:t>
            </a:r>
          </a:p>
        </p:txBody>
      </p:sp>
      <p:sp>
        <p:nvSpPr>
          <p:cNvPr id="19" name="Textfeld 18"/>
          <p:cNvSpPr txBox="1"/>
          <p:nvPr/>
        </p:nvSpPr>
        <p:spPr>
          <a:xfrm>
            <a:off x="1811524" y="5435932"/>
            <a:ext cx="2664296" cy="369332"/>
          </a:xfrm>
          <a:prstGeom prst="rect">
            <a:avLst/>
          </a:prstGeom>
          <a:solidFill>
            <a:srgbClr val="00B0F0"/>
          </a:solidFill>
        </p:spPr>
        <p:txBody>
          <a:bodyPr wrap="square" rtlCol="0">
            <a:spAutoFit/>
          </a:bodyPr>
          <a:lstStyle/>
          <a:p>
            <a:pPr algn="ctr"/>
            <a:r>
              <a:rPr lang="de-DE" b="1" dirty="0">
                <a:solidFill>
                  <a:srgbClr val="FFFF00"/>
                </a:solidFill>
              </a:rPr>
              <a:t>Nach oben</a:t>
            </a:r>
          </a:p>
        </p:txBody>
      </p:sp>
      <p:sp>
        <p:nvSpPr>
          <p:cNvPr id="20" name="Textfeld 19"/>
          <p:cNvSpPr txBox="1"/>
          <p:nvPr/>
        </p:nvSpPr>
        <p:spPr>
          <a:xfrm>
            <a:off x="4763852" y="5435932"/>
            <a:ext cx="2664296" cy="369332"/>
          </a:xfrm>
          <a:prstGeom prst="rect">
            <a:avLst/>
          </a:prstGeom>
          <a:solidFill>
            <a:srgbClr val="00B0F0"/>
          </a:solidFill>
        </p:spPr>
        <p:txBody>
          <a:bodyPr wrap="square" rtlCol="0">
            <a:spAutoFit/>
          </a:bodyPr>
          <a:lstStyle/>
          <a:p>
            <a:pPr algn="ctr"/>
            <a:r>
              <a:rPr lang="de-DE" b="1" dirty="0">
                <a:solidFill>
                  <a:srgbClr val="FFFF00"/>
                </a:solidFill>
              </a:rPr>
              <a:t>Nach oben drehen</a:t>
            </a:r>
          </a:p>
        </p:txBody>
      </p:sp>
      <p:sp>
        <p:nvSpPr>
          <p:cNvPr id="21" name="Textfeld 20"/>
          <p:cNvSpPr txBox="1"/>
          <p:nvPr/>
        </p:nvSpPr>
        <p:spPr>
          <a:xfrm>
            <a:off x="7716180" y="5435932"/>
            <a:ext cx="2664296" cy="369332"/>
          </a:xfrm>
          <a:prstGeom prst="rect">
            <a:avLst/>
          </a:prstGeom>
          <a:solidFill>
            <a:srgbClr val="00B0F0"/>
          </a:solidFill>
        </p:spPr>
        <p:txBody>
          <a:bodyPr wrap="square" rtlCol="0">
            <a:spAutoFit/>
          </a:bodyPr>
          <a:lstStyle/>
          <a:p>
            <a:pPr algn="ctr"/>
            <a:r>
              <a:rPr lang="de-DE" b="1" dirty="0">
                <a:solidFill>
                  <a:srgbClr val="FFFF00"/>
                </a:solidFill>
              </a:rPr>
              <a:t>Nach oben rechts drehen</a:t>
            </a:r>
          </a:p>
        </p:txBody>
      </p:sp>
      <p:sp>
        <p:nvSpPr>
          <p:cNvPr id="27" name="Textfeld 26"/>
          <p:cNvSpPr txBox="1"/>
          <p:nvPr/>
        </p:nvSpPr>
        <p:spPr>
          <a:xfrm>
            <a:off x="1865530" y="1844824"/>
            <a:ext cx="8460940" cy="738664"/>
          </a:xfrm>
          <a:prstGeom prst="rect">
            <a:avLst/>
          </a:prstGeom>
          <a:noFill/>
        </p:spPr>
        <p:txBody>
          <a:bodyPr wrap="square" rtlCol="0">
            <a:spAutoFit/>
          </a:bodyPr>
          <a:lstStyle/>
          <a:p>
            <a:pPr marL="714375" indent="-714375"/>
            <a:r>
              <a:rPr lang="de-DE" sz="1400" b="1" dirty="0">
                <a:solidFill>
                  <a:srgbClr val="FF0000"/>
                </a:solidFill>
              </a:rPr>
              <a:t>Hinweis</a:t>
            </a:r>
            <a:r>
              <a:rPr lang="de-DE" sz="1400" dirty="0"/>
              <a:t>:	Bei diesen Animationen stimmt normalerweise der Startpunkt nicht mit dem Endpunkt überein. Wegen der Übersicht werden die Objekte in diesem Fall ausnahmsweise nach Beendigung der Animation zurück zum Startpunkt versetzt.</a:t>
            </a:r>
          </a:p>
        </p:txBody>
      </p:sp>
      <p:sp>
        <p:nvSpPr>
          <p:cNvPr id="28" name="Textfeld 27"/>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73930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3000"/>
                            </p:stCondLst>
                            <p:childTnLst>
                              <p:par>
                                <p:cTn id="9" presetID="20" presetClass="entr" presetSubtype="0" fill="hold" grpId="0" nodeType="afterEffect">
                                  <p:stCondLst>
                                    <p:cond delay="1000"/>
                                  </p:stCondLst>
                                  <p:childTnLst>
                                    <p:set>
                                      <p:cBhvr>
                                        <p:cTn id="10" dur="1" fill="hold">
                                          <p:stCondLst>
                                            <p:cond delay="0"/>
                                          </p:stCondLst>
                                        </p:cTn>
                                        <p:tgtEl>
                                          <p:spTgt spid="27"/>
                                        </p:tgtEl>
                                        <p:attrNameLst>
                                          <p:attrName>style.visibility</p:attrName>
                                        </p:attrNameLst>
                                      </p:cBhvr>
                                      <p:to>
                                        <p:strVal val="visible"/>
                                      </p:to>
                                    </p:set>
                                    <p:animEffect transition="in" filter="wedge">
                                      <p:cBhvr>
                                        <p:cTn id="11" dur="2000"/>
                                        <p:tgtEl>
                                          <p:spTgt spid="27"/>
                                        </p:tgtEl>
                                      </p:cBhvr>
                                    </p:animEffect>
                                  </p:childTnLst>
                                </p:cTn>
                              </p:par>
                            </p:childTnLst>
                          </p:cTn>
                        </p:par>
                        <p:par>
                          <p:cTn id="12" fill="hold">
                            <p:stCondLst>
                              <p:cond delay="6000"/>
                            </p:stCondLst>
                            <p:childTnLst>
                              <p:par>
                                <p:cTn id="13" presetID="1" presetClass="entr" presetSubtype="0" fill="hold" grpId="0" nodeType="afterEffect">
                                  <p:stCondLst>
                                    <p:cond delay="700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13000"/>
                            </p:stCondLst>
                            <p:childTnLst>
                              <p:par>
                                <p:cTn id="16" presetID="60" presetClass="path" presetSubtype="0" repeatCount="3000" accel="50000" decel="50000" fill="remove" grpId="1" nodeType="afterEffect">
                                  <p:stCondLst>
                                    <p:cond delay="0"/>
                                  </p:stCondLst>
                                  <p:childTnLst>
                                    <p:animMotion origin="layout" path="M 0 0 C 0.002 0.053 0.007 0.127 0.025 0.126 C 0.051 0.126 0.053 -0.122 0.084 -0.123 C 0.112 -0.123 0.097 0.094 0.124 0.093 C 0.152 0.093 0.137 -0.064 0.167 -0.064 C 0.194 -0.064 0.179 0.042 0.203 0.042 C 0.226 0.042 0.214 -0.039 0.235 -0.039 C 0.247 -0.039 0.248 -0.017 0.249 0 E" pathEditMode="relative" ptsTypes="">
                                      <p:cBhvr>
                                        <p:cTn id="17" dur="2000" fill="hold"/>
                                        <p:tgtEl>
                                          <p:spTgt spid="7"/>
                                        </p:tgtEl>
                                        <p:attrNameLst>
                                          <p:attrName>ppt_x</p:attrName>
                                          <p:attrName>ppt_y</p:attrName>
                                        </p:attrNameLst>
                                      </p:cBhvr>
                                    </p:animMotion>
                                  </p:childTnLst>
                                </p:cTn>
                              </p:par>
                            </p:childTnLst>
                          </p:cTn>
                        </p:par>
                        <p:par>
                          <p:cTn id="18" fill="hold">
                            <p:stCondLst>
                              <p:cond delay="19000"/>
                            </p:stCondLst>
                            <p:childTnLst>
                              <p:par>
                                <p:cTn id="19" presetID="1" presetClass="entr" presetSubtype="0" fill="hold" grpId="0" nodeType="afterEffect">
                                  <p:stCondLst>
                                    <p:cond delay="100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20000"/>
                            </p:stCondLst>
                            <p:childTnLst>
                              <p:par>
                                <p:cTn id="22" presetID="51" presetClass="path" presetSubtype="0" repeatCount="3000" accel="50000" decel="50000" fill="remove" grpId="1" nodeType="afterEffect">
                                  <p:stCondLst>
                                    <p:cond delay="0"/>
                                  </p:stCondLst>
                                  <p:childTnLst>
                                    <p:animMotion origin="layout" path="M 0 0 L -0.04 0.067 C -0.049 0.081 -0.054 0.102 -0.054 0.124 C -0.054 0.149 -0.049 0.169 -0.04 0.183 L 0 0.25 E" pathEditMode="relative" ptsTypes="">
                                      <p:cBhvr>
                                        <p:cTn id="23" dur="2000" fill="hold"/>
                                        <p:tgtEl>
                                          <p:spTgt spid="8"/>
                                        </p:tgtEl>
                                        <p:attrNameLst>
                                          <p:attrName>ppt_x</p:attrName>
                                          <p:attrName>ppt_y</p:attrName>
                                        </p:attrNameLst>
                                      </p:cBhvr>
                                    </p:animMotion>
                                  </p:childTnLst>
                                </p:cTn>
                              </p:par>
                            </p:childTnLst>
                          </p:cTn>
                        </p:par>
                        <p:par>
                          <p:cTn id="24" fill="hold">
                            <p:stCondLst>
                              <p:cond delay="26000"/>
                            </p:stCondLst>
                            <p:childTnLst>
                              <p:par>
                                <p:cTn id="25" presetID="1" presetClass="entr" presetSubtype="0" fill="hold" grpId="0" nodeType="afterEffect">
                                  <p:stCondLst>
                                    <p:cond delay="100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p:stCondLst>
                              <p:cond delay="27000"/>
                            </p:stCondLst>
                            <p:childTnLst>
                              <p:par>
                                <p:cTn id="28" presetID="44" presetClass="path" presetSubtype="0" repeatCount="3000" accel="50000" decel="50000" fill="remove" grpId="1" nodeType="afterEffect">
                                  <p:stCondLst>
                                    <p:cond delay="0"/>
                                  </p:stCondLst>
                                  <p:childTnLst>
                                    <p:animMotion origin="layout" path="M 0 0 L 0.067 -0.04 C 0.081 -0.049 0.102 -0.054 0.124 -0.054 C 0.149 -0.054 0.169 -0.049 0.183 -0.04 L 0.25 0 E" pathEditMode="relative" ptsTypes="">
                                      <p:cBhvr>
                                        <p:cTn id="29" dur="2000" fill="hold"/>
                                        <p:tgtEl>
                                          <p:spTgt spid="9"/>
                                        </p:tgtEl>
                                        <p:attrNameLst>
                                          <p:attrName>ppt_x</p:attrName>
                                          <p:attrName>ppt_y</p:attrName>
                                        </p:attrNameLst>
                                      </p:cBhvr>
                                    </p:animMotion>
                                  </p:childTnLst>
                                </p:cTn>
                              </p:par>
                            </p:childTnLst>
                          </p:cTn>
                        </p:par>
                        <p:par>
                          <p:cTn id="30" fill="hold">
                            <p:stCondLst>
                              <p:cond delay="33000"/>
                            </p:stCondLst>
                            <p:childTnLst>
                              <p:par>
                                <p:cTn id="31" presetID="1" presetClass="entr" presetSubtype="0" fill="hold" grpId="0" nodeType="afterEffect">
                                  <p:stCondLst>
                                    <p:cond delay="1000"/>
                                  </p:stCondLst>
                                  <p:childTnLst>
                                    <p:set>
                                      <p:cBhvr>
                                        <p:cTn id="32" dur="1" fill="hold">
                                          <p:stCondLst>
                                            <p:cond delay="0"/>
                                          </p:stCondLst>
                                        </p:cTn>
                                        <p:tgtEl>
                                          <p:spTgt spid="10"/>
                                        </p:tgtEl>
                                        <p:attrNameLst>
                                          <p:attrName>style.visibility</p:attrName>
                                        </p:attrNameLst>
                                      </p:cBhvr>
                                      <p:to>
                                        <p:strVal val="visible"/>
                                      </p:to>
                                    </p:set>
                                  </p:childTnLst>
                                </p:cTn>
                              </p:par>
                            </p:childTnLst>
                          </p:cTn>
                        </p:par>
                        <p:par>
                          <p:cTn id="33" fill="hold">
                            <p:stCondLst>
                              <p:cond delay="34000"/>
                            </p:stCondLst>
                            <p:childTnLst>
                              <p:par>
                                <p:cTn id="34" presetID="58" presetClass="path" presetSubtype="0" repeatCount="3000" accel="50000" decel="50000" fill="remove" grpId="1" nodeType="afterEffect">
                                  <p:stCondLst>
                                    <p:cond delay="0"/>
                                  </p:stCondLst>
                                  <p:childTnLst>
                                    <p:animMotion origin="layout" path="M 0 0 L 0.04 0.067 C 0.049 0.081 0.054 0.102 0.054 0.124 C 0.054 0.149 0.049 0.169 0.04 0.183 L 0 0.25 E" pathEditMode="relative" ptsTypes="">
                                      <p:cBhvr>
                                        <p:cTn id="35" dur="2000" fill="hold"/>
                                        <p:tgtEl>
                                          <p:spTgt spid="10"/>
                                        </p:tgtEl>
                                        <p:attrNameLst>
                                          <p:attrName>ppt_x</p:attrName>
                                          <p:attrName>ppt_y</p:attrName>
                                        </p:attrNameLst>
                                      </p:cBhvr>
                                    </p:animMotion>
                                  </p:childTnLst>
                                </p:cTn>
                              </p:par>
                            </p:childTnLst>
                          </p:cTn>
                        </p:par>
                        <p:par>
                          <p:cTn id="36" fill="hold">
                            <p:stCondLst>
                              <p:cond delay="40000"/>
                            </p:stCondLst>
                            <p:childTnLst>
                              <p:par>
                                <p:cTn id="37" presetID="1" presetClass="entr" presetSubtype="0" fill="hold" grpId="0" nodeType="afterEffect">
                                  <p:stCondLst>
                                    <p:cond delay="1000"/>
                                  </p:stCondLst>
                                  <p:childTnLst>
                                    <p:set>
                                      <p:cBhvr>
                                        <p:cTn id="38" dur="1" fill="hold">
                                          <p:stCondLst>
                                            <p:cond delay="0"/>
                                          </p:stCondLst>
                                        </p:cTn>
                                        <p:tgtEl>
                                          <p:spTgt spid="11"/>
                                        </p:tgtEl>
                                        <p:attrNameLst>
                                          <p:attrName>style.visibility</p:attrName>
                                        </p:attrNameLst>
                                      </p:cBhvr>
                                      <p:to>
                                        <p:strVal val="visible"/>
                                      </p:to>
                                    </p:set>
                                  </p:childTnLst>
                                </p:cTn>
                              </p:par>
                            </p:childTnLst>
                          </p:cTn>
                        </p:par>
                        <p:par>
                          <p:cTn id="39" fill="hold">
                            <p:stCondLst>
                              <p:cond delay="41000"/>
                            </p:stCondLst>
                            <p:childTnLst>
                              <p:par>
                                <p:cTn id="40" presetID="37" presetClass="path" presetSubtype="0" repeatCount="3000" accel="50000" decel="50000" fill="remove" grpId="1" nodeType="afterEffect">
                                  <p:stCondLst>
                                    <p:cond delay="0"/>
                                  </p:stCondLst>
                                  <p:childTnLst>
                                    <p:animMotion origin="layout" path="M 0 0 L 0.067 0.04 C 0.081 0.049 0.102 0.054 0.124 0.054 C 0.149 0.054 0.169 0.049 0.183 0.04 L 0.25 0 E" pathEditMode="relative" ptsTypes="">
                                      <p:cBhvr>
                                        <p:cTn id="41" dur="2000" fill="hold"/>
                                        <p:tgtEl>
                                          <p:spTgt spid="11"/>
                                        </p:tgtEl>
                                        <p:attrNameLst>
                                          <p:attrName>ppt_x</p:attrName>
                                          <p:attrName>ppt_y</p:attrName>
                                        </p:attrNameLst>
                                      </p:cBhvr>
                                    </p:animMotion>
                                  </p:childTnLst>
                                </p:cTn>
                              </p:par>
                            </p:childTnLst>
                          </p:cTn>
                        </p:par>
                        <p:par>
                          <p:cTn id="42" fill="hold">
                            <p:stCondLst>
                              <p:cond delay="47000"/>
                            </p:stCondLst>
                            <p:childTnLst>
                              <p:par>
                                <p:cTn id="43" presetID="1" presetClass="entr" presetSubtype="0" fill="hold" grpId="0" nodeType="afterEffect">
                                  <p:stCondLst>
                                    <p:cond delay="1000"/>
                                  </p:stCondLst>
                                  <p:childTnLst>
                                    <p:set>
                                      <p:cBhvr>
                                        <p:cTn id="44" dur="1" fill="hold">
                                          <p:stCondLst>
                                            <p:cond delay="0"/>
                                          </p:stCondLst>
                                        </p:cTn>
                                        <p:tgtEl>
                                          <p:spTgt spid="12"/>
                                        </p:tgtEl>
                                        <p:attrNameLst>
                                          <p:attrName>style.visibility</p:attrName>
                                        </p:attrNameLst>
                                      </p:cBhvr>
                                      <p:to>
                                        <p:strVal val="visible"/>
                                      </p:to>
                                    </p:set>
                                  </p:childTnLst>
                                </p:cTn>
                              </p:par>
                            </p:childTnLst>
                          </p:cTn>
                        </p:par>
                        <p:par>
                          <p:cTn id="45" fill="hold">
                            <p:stCondLst>
                              <p:cond delay="48000"/>
                            </p:stCondLst>
                            <p:childTnLst>
                              <p:par>
                                <p:cTn id="46" presetID="56" presetClass="path" presetSubtype="0" repeatCount="3000" accel="50000" decel="50000" fill="remove" grpId="1" nodeType="afterEffect">
                                  <p:stCondLst>
                                    <p:cond delay="0"/>
                                  </p:stCondLst>
                                  <p:childTnLst>
                                    <p:animMotion origin="layout" path="M 0 0 L 0.25 -0.25 E" pathEditMode="relative" ptsTypes="">
                                      <p:cBhvr>
                                        <p:cTn id="47" dur="2000" fill="hold"/>
                                        <p:tgtEl>
                                          <p:spTgt spid="12"/>
                                        </p:tgtEl>
                                        <p:attrNameLst>
                                          <p:attrName>ppt_x</p:attrName>
                                          <p:attrName>ppt_y</p:attrName>
                                        </p:attrNameLst>
                                      </p:cBhvr>
                                    </p:animMotion>
                                  </p:childTnLst>
                                </p:cTn>
                              </p:par>
                            </p:childTnLst>
                          </p:cTn>
                        </p:par>
                        <p:par>
                          <p:cTn id="48" fill="hold">
                            <p:stCondLst>
                              <p:cond delay="54000"/>
                            </p:stCondLst>
                            <p:childTnLst>
                              <p:par>
                                <p:cTn id="49" presetID="1" presetClass="entr" presetSubtype="0" fill="hold" grpId="0" nodeType="afterEffect">
                                  <p:stCondLst>
                                    <p:cond delay="1000"/>
                                  </p:stCondLst>
                                  <p:childTnLst>
                                    <p:set>
                                      <p:cBhvr>
                                        <p:cTn id="50" dur="1" fill="hold">
                                          <p:stCondLst>
                                            <p:cond delay="0"/>
                                          </p:stCondLst>
                                        </p:cTn>
                                        <p:tgtEl>
                                          <p:spTgt spid="13"/>
                                        </p:tgtEl>
                                        <p:attrNameLst>
                                          <p:attrName>style.visibility</p:attrName>
                                        </p:attrNameLst>
                                      </p:cBhvr>
                                      <p:to>
                                        <p:strVal val="visible"/>
                                      </p:to>
                                    </p:set>
                                  </p:childTnLst>
                                </p:cTn>
                              </p:par>
                            </p:childTnLst>
                          </p:cTn>
                        </p:par>
                        <p:par>
                          <p:cTn id="51" fill="hold">
                            <p:stCondLst>
                              <p:cond delay="55000"/>
                            </p:stCondLst>
                            <p:childTnLst>
                              <p:par>
                                <p:cTn id="52" presetID="49" presetClass="path" presetSubtype="0" repeatCount="3000" accel="50000" decel="50000" fill="remove" grpId="1" nodeType="afterEffect">
                                  <p:stCondLst>
                                    <p:cond delay="0"/>
                                  </p:stCondLst>
                                  <p:childTnLst>
                                    <p:animMotion origin="layout" path="M 0 0 L 0.25 0.25 E" pathEditMode="relative" ptsTypes="">
                                      <p:cBhvr>
                                        <p:cTn id="53" dur="2000" fill="hold"/>
                                        <p:tgtEl>
                                          <p:spTgt spid="13"/>
                                        </p:tgtEl>
                                        <p:attrNameLst>
                                          <p:attrName>ppt_x</p:attrName>
                                          <p:attrName>ppt_y</p:attrName>
                                        </p:attrNameLst>
                                      </p:cBhvr>
                                    </p:animMotion>
                                  </p:childTnLst>
                                </p:cTn>
                              </p:par>
                            </p:childTnLst>
                          </p:cTn>
                        </p:par>
                        <p:par>
                          <p:cTn id="54" fill="hold">
                            <p:stCondLst>
                              <p:cond delay="61000"/>
                            </p:stCondLst>
                            <p:childTnLst>
                              <p:par>
                                <p:cTn id="55" presetID="1" presetClass="entr" presetSubtype="0" fill="hold" grpId="0" nodeType="afterEffect">
                                  <p:stCondLst>
                                    <p:cond delay="1000"/>
                                  </p:stCondLst>
                                  <p:childTnLst>
                                    <p:set>
                                      <p:cBhvr>
                                        <p:cTn id="56" dur="1" fill="hold">
                                          <p:stCondLst>
                                            <p:cond delay="0"/>
                                          </p:stCondLst>
                                        </p:cTn>
                                        <p:tgtEl>
                                          <p:spTgt spid="14"/>
                                        </p:tgtEl>
                                        <p:attrNameLst>
                                          <p:attrName>style.visibility</p:attrName>
                                        </p:attrNameLst>
                                      </p:cBhvr>
                                      <p:to>
                                        <p:strVal val="visible"/>
                                      </p:to>
                                    </p:set>
                                  </p:childTnLst>
                                </p:cTn>
                              </p:par>
                            </p:childTnLst>
                          </p:cTn>
                        </p:par>
                        <p:par>
                          <p:cTn id="57" fill="hold">
                            <p:stCondLst>
                              <p:cond delay="62000"/>
                            </p:stCondLst>
                            <p:childTnLst>
                              <p:par>
                                <p:cTn id="58" presetID="45" presetClass="path" presetSubtype="0" repeatCount="3000" accel="50000" decel="50000" fill="remove" grpId="1" nodeType="afterEffect">
                                  <p:stCondLst>
                                    <p:cond delay="0"/>
                                  </p:stCondLst>
                                  <p:childTnLst>
                                    <p:animMotion origin="layout" path="M 0 0 L 0.017 0 C 0.025 0 0.034 -0.014 0.042 -0.016 C 0.048 -0.016 0.059 -0.003 0.064 -0.003 C 0.071 -0.003 0.078 -0.007 0.091 -0.007 L 0.1 -0.162 L 0.11 0.025 L 0.122 0 L 0.132 -0.007 L 0.156 -0.001 C 0.167 -0.004 0.176 -0.017 0.187 -0.022 C 0.191 -0.023 0.2 -0.024 0.206 -0.022 C 0.212 -0.02 0.217 -0.006 0.219 -0.005 C 0.222 -0.001 0.229 -0.005 0.233 -0.003 L 0.239 0 L 0.25 0 E" pathEditMode="relative" ptsTypes="">
                                      <p:cBhvr>
                                        <p:cTn id="59" dur="2000" fill="hold"/>
                                        <p:tgtEl>
                                          <p:spTgt spid="14"/>
                                        </p:tgtEl>
                                        <p:attrNameLst>
                                          <p:attrName>ppt_x</p:attrName>
                                          <p:attrName>ppt_y</p:attrName>
                                        </p:attrNameLst>
                                      </p:cBhvr>
                                    </p:animMotion>
                                  </p:childTnLst>
                                </p:cTn>
                              </p:par>
                            </p:childTnLst>
                          </p:cTn>
                        </p:par>
                        <p:par>
                          <p:cTn id="60" fill="hold">
                            <p:stCondLst>
                              <p:cond delay="68000"/>
                            </p:stCondLst>
                            <p:childTnLst>
                              <p:par>
                                <p:cTn id="61" presetID="1" presetClass="entr" presetSubtype="0" fill="hold" grpId="0" nodeType="afterEffect">
                                  <p:stCondLst>
                                    <p:cond delay="1000"/>
                                  </p:stCondLst>
                                  <p:childTnLst>
                                    <p:set>
                                      <p:cBhvr>
                                        <p:cTn id="62" dur="1" fill="hold">
                                          <p:stCondLst>
                                            <p:cond delay="0"/>
                                          </p:stCondLst>
                                        </p:cTn>
                                        <p:tgtEl>
                                          <p:spTgt spid="15"/>
                                        </p:tgtEl>
                                        <p:attrNameLst>
                                          <p:attrName>style.visibility</p:attrName>
                                        </p:attrNameLst>
                                      </p:cBhvr>
                                      <p:to>
                                        <p:strVal val="visible"/>
                                      </p:to>
                                    </p:set>
                                  </p:childTnLst>
                                </p:cTn>
                              </p:par>
                            </p:childTnLst>
                          </p:cTn>
                        </p:par>
                        <p:par>
                          <p:cTn id="63" fill="hold">
                            <p:stCondLst>
                              <p:cond delay="69000"/>
                            </p:stCondLst>
                            <p:childTnLst>
                              <p:par>
                                <p:cTn id="64" presetID="48" presetClass="path" presetSubtype="0" repeatCount="3000" accel="50000" decel="50000" fill="remove" grpId="1" nodeType="afterEffect">
                                  <p:stCondLst>
                                    <p:cond delay="0"/>
                                  </p:stCondLst>
                                  <p:childTnLst>
                                    <p:animMotion origin="layout" path="M 0 0 C 0.008 0.008 0.017 0.016 0.021 0.026 C 0.025 0.037 0.027 0.05 0.029 0.063 C 0.031 0.076 0.029 0.087 0.027 0.099 C 0.025 0.11 0.022 0.122 0.015 0.132 C 0.009 0.142 -0.001 0.15 -0.012 0.156 C -0.022 0.162 -0.034 0.166 -0.046 0.168 C -0.058 0.17 -0.07 0.17 -0.081 0.168 C -0.093 0.166 -0.104 0.161 -0.113 0.153 C -0.122 0.146 -0.13 0.137 -0.134 0.126 C -0.139 0.116 -0.141 0.102 -0.141 0.091 C -0.142 0.08 -0.141 0.067 -0.136 0.056 C -0.131 0.046 -0.122 0.038 -0.11 0.034 C -0.098 0.031 -0.086 0.035 -0.078 0.042 C -0.071 0.049 -0.066 0.06 -0.065 0.073 C -0.065 0.086 -0.066 0.098 -0.071 0.108 C -0.076 0.118 -0.075 0.12 -0.095 0.133 C -0.113 0.147 -0.131 0.143 -0.142 0.144 C -0.153 0.144 -0.162 0.14 -0.173 0.136 C -0.185 0.131 -0.195 0.122 -0.202 0.114 C -0.209 0.106 -0.212 0.096 -0.216 0.08 C -0.219 0.064 -0.219 0.056 -0.219 0.044 C -0.219 0.032 -0.219 0.02 -0.219 0.008 E" pathEditMode="relative" ptsTypes="">
                                      <p:cBhvr>
                                        <p:cTn id="65" dur="2000" fill="hold"/>
                                        <p:tgtEl>
                                          <p:spTgt spid="15"/>
                                        </p:tgtEl>
                                        <p:attrNameLst>
                                          <p:attrName>ppt_x</p:attrName>
                                          <p:attrName>ppt_y</p:attrName>
                                        </p:attrNameLst>
                                      </p:cBhvr>
                                    </p:animMotion>
                                  </p:childTnLst>
                                </p:cTn>
                              </p:par>
                            </p:childTnLst>
                          </p:cTn>
                        </p:par>
                        <p:par>
                          <p:cTn id="66" fill="hold">
                            <p:stCondLst>
                              <p:cond delay="75000"/>
                            </p:stCondLst>
                            <p:childTnLst>
                              <p:par>
                                <p:cTn id="67" presetID="1" presetClass="entr" presetSubtype="0" fill="hold" grpId="0" nodeType="afterEffect">
                                  <p:stCondLst>
                                    <p:cond delay="1000"/>
                                  </p:stCondLst>
                                  <p:childTnLst>
                                    <p:set>
                                      <p:cBhvr>
                                        <p:cTn id="68" dur="1" fill="hold">
                                          <p:stCondLst>
                                            <p:cond delay="0"/>
                                          </p:stCondLst>
                                        </p:cTn>
                                        <p:tgtEl>
                                          <p:spTgt spid="16"/>
                                        </p:tgtEl>
                                        <p:attrNameLst>
                                          <p:attrName>style.visibility</p:attrName>
                                        </p:attrNameLst>
                                      </p:cBhvr>
                                      <p:to>
                                        <p:strVal val="visible"/>
                                      </p:to>
                                    </p:set>
                                  </p:childTnLst>
                                </p:cTn>
                              </p:par>
                            </p:childTnLst>
                          </p:cTn>
                        </p:par>
                        <p:par>
                          <p:cTn id="69" fill="hold">
                            <p:stCondLst>
                              <p:cond delay="76000"/>
                            </p:stCondLst>
                            <p:childTnLst>
                              <p:par>
                                <p:cTn id="70" presetID="61" presetClass="path" presetSubtype="0" repeatCount="3000" accel="50000" decel="50000" fill="remove" grpId="1" nodeType="afterEffect">
                                  <p:stCondLst>
                                    <p:cond delay="0"/>
                                  </p:stCondLst>
                                  <p:childTnLst>
                                    <p:animMotion origin="layout" path="M 0 0 C -0.008 0.008 -0.017 0.016 -0.021 0.026 C -0.025 0.037 -0.027 0.05 -0.029 0.063 C -0.031 0.076 -0.029 0.087 -0.027 0.099 C -0.025 0.11 -0.022 0.122 -0.015 0.132 C -0.009 0.142 0.001 0.15 0.012 0.156 C 0.022 0.162 0.034 0.166 0.046 0.168 C 0.058 0.17 0.07 0.17 0.081 0.168 C 0.093 0.166 0.104 0.161 0.113 0.153 C 0.122 0.146 0.13 0.137 0.134 0.126 C 0.139 0.116 0.141 0.102 0.141 0.091 C 0.142 0.08 0.141 0.067 0.136 0.056 C 0.131 0.046 0.122 0.038 0.11 0.034 C 0.098 0.031 0.086 0.035 0.078 0.042 C 0.071 0.049 0.066 0.06 0.065 0.073 C 0.065 0.086 0.066 0.098 0.071 0.108 C 0.076 0.118 0.075 0.12 0.095 0.133 C 0.113 0.147 0.131 0.143 0.142 0.144 C 0.153 0.144 0.162 0.14 0.173 0.136 C 0.185 0.131 0.195 0.122 0.202 0.114 C 0.209 0.106 0.212 0.096 0.216 0.08 C 0.219 0.064 0.219 0.056 0.219 0.044 C 0.219 0.032 0.219 0.02 0.219 0.008 E" pathEditMode="relative" ptsTypes="">
                                      <p:cBhvr>
                                        <p:cTn id="71" dur="2000" fill="hold"/>
                                        <p:tgtEl>
                                          <p:spTgt spid="16"/>
                                        </p:tgtEl>
                                        <p:attrNameLst>
                                          <p:attrName>ppt_x</p:attrName>
                                          <p:attrName>ppt_y</p:attrName>
                                        </p:attrNameLst>
                                      </p:cBhvr>
                                    </p:animMotion>
                                  </p:childTnLst>
                                </p:cTn>
                              </p:par>
                            </p:childTnLst>
                          </p:cTn>
                        </p:par>
                        <p:par>
                          <p:cTn id="72" fill="hold">
                            <p:stCondLst>
                              <p:cond delay="82000"/>
                            </p:stCondLst>
                            <p:childTnLst>
                              <p:par>
                                <p:cTn id="73" presetID="1" presetClass="entr" presetSubtype="0" fill="hold" grpId="0" nodeType="afterEffect">
                                  <p:stCondLst>
                                    <p:cond delay="1000"/>
                                  </p:stCondLst>
                                  <p:childTnLst>
                                    <p:set>
                                      <p:cBhvr>
                                        <p:cTn id="74" dur="1" fill="hold">
                                          <p:stCondLst>
                                            <p:cond delay="0"/>
                                          </p:stCondLst>
                                        </p:cTn>
                                        <p:tgtEl>
                                          <p:spTgt spid="17"/>
                                        </p:tgtEl>
                                        <p:attrNameLst>
                                          <p:attrName>style.visibility</p:attrName>
                                        </p:attrNameLst>
                                      </p:cBhvr>
                                      <p:to>
                                        <p:strVal val="visible"/>
                                      </p:to>
                                    </p:set>
                                  </p:childTnLst>
                                </p:cTn>
                              </p:par>
                            </p:childTnLst>
                          </p:cTn>
                        </p:par>
                        <p:par>
                          <p:cTn id="75" fill="hold">
                            <p:stCondLst>
                              <p:cond delay="83000"/>
                            </p:stCondLst>
                            <p:childTnLst>
                              <p:par>
                                <p:cTn id="76" presetID="35" presetClass="path" presetSubtype="0" repeatCount="3000" accel="50000" decel="50000" fill="remove" grpId="1" nodeType="afterEffect">
                                  <p:stCondLst>
                                    <p:cond delay="0"/>
                                  </p:stCondLst>
                                  <p:childTnLst>
                                    <p:animMotion origin="layout" path="M 0 0 L -0.25 0 E" pathEditMode="relative" ptsTypes="">
                                      <p:cBhvr>
                                        <p:cTn id="77" dur="2000" fill="hold"/>
                                        <p:tgtEl>
                                          <p:spTgt spid="17"/>
                                        </p:tgtEl>
                                        <p:attrNameLst>
                                          <p:attrName>ppt_x</p:attrName>
                                          <p:attrName>ppt_y</p:attrName>
                                        </p:attrNameLst>
                                      </p:cBhvr>
                                    </p:animMotion>
                                  </p:childTnLst>
                                </p:cTn>
                              </p:par>
                            </p:childTnLst>
                          </p:cTn>
                        </p:par>
                        <p:par>
                          <p:cTn id="78" fill="hold">
                            <p:stCondLst>
                              <p:cond delay="89000"/>
                            </p:stCondLst>
                            <p:childTnLst>
                              <p:par>
                                <p:cTn id="79" presetID="1" presetClass="entr" presetSubtype="0" fill="hold" grpId="0" nodeType="afterEffect">
                                  <p:stCondLst>
                                    <p:cond delay="1000"/>
                                  </p:stCondLst>
                                  <p:childTnLst>
                                    <p:set>
                                      <p:cBhvr>
                                        <p:cTn id="80" dur="1" fill="hold">
                                          <p:stCondLst>
                                            <p:cond delay="0"/>
                                          </p:stCondLst>
                                        </p:cTn>
                                        <p:tgtEl>
                                          <p:spTgt spid="18"/>
                                        </p:tgtEl>
                                        <p:attrNameLst>
                                          <p:attrName>style.visibility</p:attrName>
                                        </p:attrNameLst>
                                      </p:cBhvr>
                                      <p:to>
                                        <p:strVal val="visible"/>
                                      </p:to>
                                    </p:set>
                                  </p:childTnLst>
                                </p:cTn>
                              </p:par>
                            </p:childTnLst>
                          </p:cTn>
                        </p:par>
                        <p:par>
                          <p:cTn id="81" fill="hold">
                            <p:stCondLst>
                              <p:cond delay="90000"/>
                            </p:stCondLst>
                            <p:childTnLst>
                              <p:par>
                                <p:cTn id="82" presetID="41" presetClass="path" presetSubtype="0" repeatCount="3000" accel="50000" decel="50000" fill="remove" grpId="1" nodeType="afterEffect">
                                  <p:stCondLst>
                                    <p:cond delay="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83" dur="2000" fill="hold"/>
                                        <p:tgtEl>
                                          <p:spTgt spid="18"/>
                                        </p:tgtEl>
                                        <p:attrNameLst>
                                          <p:attrName>ppt_x</p:attrName>
                                          <p:attrName>ppt_y</p:attrName>
                                        </p:attrNameLst>
                                      </p:cBhvr>
                                    </p:animMotion>
                                  </p:childTnLst>
                                </p:cTn>
                              </p:par>
                            </p:childTnLst>
                          </p:cTn>
                        </p:par>
                        <p:par>
                          <p:cTn id="84" fill="hold">
                            <p:stCondLst>
                              <p:cond delay="96000"/>
                            </p:stCondLst>
                            <p:childTnLst>
                              <p:par>
                                <p:cTn id="85" presetID="1" presetClass="entr" presetSubtype="0" fill="hold" grpId="0" nodeType="afterEffect">
                                  <p:stCondLst>
                                    <p:cond delay="1000"/>
                                  </p:stCondLst>
                                  <p:childTnLst>
                                    <p:set>
                                      <p:cBhvr>
                                        <p:cTn id="86" dur="1" fill="hold">
                                          <p:stCondLst>
                                            <p:cond delay="0"/>
                                          </p:stCondLst>
                                        </p:cTn>
                                        <p:tgtEl>
                                          <p:spTgt spid="19"/>
                                        </p:tgtEl>
                                        <p:attrNameLst>
                                          <p:attrName>style.visibility</p:attrName>
                                        </p:attrNameLst>
                                      </p:cBhvr>
                                      <p:to>
                                        <p:strVal val="visible"/>
                                      </p:to>
                                    </p:set>
                                  </p:childTnLst>
                                </p:cTn>
                              </p:par>
                            </p:childTnLst>
                          </p:cTn>
                        </p:par>
                        <p:par>
                          <p:cTn id="87" fill="hold">
                            <p:stCondLst>
                              <p:cond delay="97000"/>
                            </p:stCondLst>
                            <p:childTnLst>
                              <p:par>
                                <p:cTn id="88" presetID="64" presetClass="path" presetSubtype="0" repeatCount="3000" accel="50000" decel="50000" fill="remove" grpId="1" nodeType="afterEffect">
                                  <p:stCondLst>
                                    <p:cond delay="0"/>
                                  </p:stCondLst>
                                  <p:childTnLst>
                                    <p:animMotion origin="layout" path="M 0 0 L 0 -0.25 E" pathEditMode="relative" ptsTypes="">
                                      <p:cBhvr>
                                        <p:cTn id="89" dur="2000" fill="hold"/>
                                        <p:tgtEl>
                                          <p:spTgt spid="19"/>
                                        </p:tgtEl>
                                        <p:attrNameLst>
                                          <p:attrName>ppt_x</p:attrName>
                                          <p:attrName>ppt_y</p:attrName>
                                        </p:attrNameLst>
                                      </p:cBhvr>
                                    </p:animMotion>
                                  </p:childTnLst>
                                </p:cTn>
                              </p:par>
                            </p:childTnLst>
                          </p:cTn>
                        </p:par>
                        <p:par>
                          <p:cTn id="90" fill="hold">
                            <p:stCondLst>
                              <p:cond delay="103000"/>
                            </p:stCondLst>
                            <p:childTnLst>
                              <p:par>
                                <p:cTn id="91" presetID="1" presetClass="entr" presetSubtype="0" fill="hold" grpId="0" nodeType="afterEffect">
                                  <p:stCondLst>
                                    <p:cond delay="1000"/>
                                  </p:stCondLst>
                                  <p:childTnLst>
                                    <p:set>
                                      <p:cBhvr>
                                        <p:cTn id="92" dur="1" fill="hold">
                                          <p:stCondLst>
                                            <p:cond delay="0"/>
                                          </p:stCondLst>
                                        </p:cTn>
                                        <p:tgtEl>
                                          <p:spTgt spid="20"/>
                                        </p:tgtEl>
                                        <p:attrNameLst>
                                          <p:attrName>style.visibility</p:attrName>
                                        </p:attrNameLst>
                                      </p:cBhvr>
                                      <p:to>
                                        <p:strVal val="visible"/>
                                      </p:to>
                                    </p:set>
                                  </p:childTnLst>
                                </p:cTn>
                              </p:par>
                            </p:childTnLst>
                          </p:cTn>
                        </p:par>
                        <p:par>
                          <p:cTn id="93" fill="hold">
                            <p:stCondLst>
                              <p:cond delay="104000"/>
                            </p:stCondLst>
                            <p:childTnLst>
                              <p:par>
                                <p:cTn id="94" presetID="43" presetClass="path" presetSubtype="0" repeatCount="3000" accel="50000" decel="50000" fill="remove" grpId="1" nodeType="afterEffect">
                                  <p:stCondLst>
                                    <p:cond delay="0"/>
                                  </p:stCondLst>
                                  <p:childTnLst>
                                    <p:animMotion origin="layout" path="M 0 0 L 0.125 0 C 0.181 0 0.25 -0.069 0.25 -0.125 L 0.25 -0.25 E" pathEditMode="relative" ptsTypes="">
                                      <p:cBhvr>
                                        <p:cTn id="95" dur="2000" fill="hold"/>
                                        <p:tgtEl>
                                          <p:spTgt spid="20"/>
                                        </p:tgtEl>
                                        <p:attrNameLst>
                                          <p:attrName>ppt_x</p:attrName>
                                          <p:attrName>ppt_y</p:attrName>
                                        </p:attrNameLst>
                                      </p:cBhvr>
                                    </p:animMotion>
                                  </p:childTnLst>
                                </p:cTn>
                              </p:par>
                            </p:childTnLst>
                          </p:cTn>
                        </p:par>
                        <p:par>
                          <p:cTn id="96" fill="hold">
                            <p:stCondLst>
                              <p:cond delay="110000"/>
                            </p:stCondLst>
                            <p:childTnLst>
                              <p:par>
                                <p:cTn id="97" presetID="1" presetClass="entr" presetSubtype="0" fill="hold" grpId="0" nodeType="afterEffect">
                                  <p:stCondLst>
                                    <p:cond delay="1000"/>
                                  </p:stCondLst>
                                  <p:childTnLst>
                                    <p:set>
                                      <p:cBhvr>
                                        <p:cTn id="98" dur="1" fill="hold">
                                          <p:stCondLst>
                                            <p:cond delay="0"/>
                                          </p:stCondLst>
                                        </p:cTn>
                                        <p:tgtEl>
                                          <p:spTgt spid="21"/>
                                        </p:tgtEl>
                                        <p:attrNameLst>
                                          <p:attrName>style.visibility</p:attrName>
                                        </p:attrNameLst>
                                      </p:cBhvr>
                                      <p:to>
                                        <p:strVal val="visible"/>
                                      </p:to>
                                    </p:set>
                                  </p:childTnLst>
                                </p:cTn>
                              </p:par>
                            </p:childTnLst>
                          </p:cTn>
                        </p:par>
                        <p:par>
                          <p:cTn id="99" fill="hold">
                            <p:stCondLst>
                              <p:cond delay="111000"/>
                            </p:stCondLst>
                            <p:childTnLst>
                              <p:par>
                                <p:cTn id="100" presetID="57" presetClass="path" presetSubtype="0" repeatCount="3000" accel="50000" decel="50000" fill="remove" grpId="1" nodeType="afterEffect">
                                  <p:stCondLst>
                                    <p:cond delay="0"/>
                                  </p:stCondLst>
                                  <p:childTnLst>
                                    <p:animMotion origin="layout" path="M 0 0 L 0 -0.125 C 0 -0.181 0.069 -0.25 0.125 -0.25 L 0.25 -0.25 E" pathEditMode="relative" ptsTypes="">
                                      <p:cBhvr>
                                        <p:cTn id="101" dur="2000" fill="hold"/>
                                        <p:tgtEl>
                                          <p:spTgt spid="21"/>
                                        </p:tgtEl>
                                        <p:attrNameLst>
                                          <p:attrName>ppt_x</p:attrName>
                                          <p:attrName>ppt_y</p:attrName>
                                        </p:attrNameLst>
                                      </p:cBhvr>
                                    </p:animMotion>
                                  </p:childTnLst>
                                </p:cTn>
                              </p:par>
                            </p:childTnLst>
                          </p:cTn>
                        </p:par>
                        <p:par>
                          <p:cTn id="102" fill="hold">
                            <p:stCondLst>
                              <p:cond delay="117000"/>
                            </p:stCondLst>
                            <p:childTnLst>
                              <p:par>
                                <p:cTn id="103" presetID="10" presetClass="entr" presetSubtype="0" fill="hold" grpId="0" nodeType="afterEffect">
                                  <p:stCondLst>
                                    <p:cond delay="200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 über die verfügbaren Effekte</a:t>
            </a:r>
          </a:p>
        </p:txBody>
      </p:sp>
      <p:sp>
        <p:nvSpPr>
          <p:cNvPr id="3" name="Datumsplatzhalter 2"/>
          <p:cNvSpPr>
            <a:spLocks noGrp="1"/>
          </p:cNvSpPr>
          <p:nvPr>
            <p:ph type="dt" sz="half" idx="10"/>
          </p:nvPr>
        </p:nvSpPr>
        <p:spPr/>
        <p:txBody>
          <a:bodyPr/>
          <a:lstStyle/>
          <a:p>
            <a:fld id="{657E4497-A7E2-4D95-84A9-8776E2B2B684}"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21</a:t>
            </a:fld>
            <a:endParaRPr lang="de-DE"/>
          </a:p>
        </p:txBody>
      </p:sp>
      <p:sp>
        <p:nvSpPr>
          <p:cNvPr id="6" name="Textfeld 5"/>
          <p:cNvSpPr txBox="1"/>
          <p:nvPr/>
        </p:nvSpPr>
        <p:spPr>
          <a:xfrm>
            <a:off x="2579462" y="1412776"/>
            <a:ext cx="7033079" cy="523220"/>
          </a:xfrm>
          <a:prstGeom prst="rect">
            <a:avLst/>
          </a:prstGeom>
          <a:noFill/>
        </p:spPr>
        <p:txBody>
          <a:bodyPr wrap="none" rtlCol="0">
            <a:spAutoFit/>
          </a:bodyPr>
          <a:lstStyle/>
          <a:p>
            <a:r>
              <a:rPr lang="de-DE" sz="2800" b="1" dirty="0"/>
              <a:t>Animationspfade (Linien und Kurven – Teil 2)</a:t>
            </a:r>
          </a:p>
        </p:txBody>
      </p:sp>
      <p:sp>
        <p:nvSpPr>
          <p:cNvPr id="7" name="Textfeld 6"/>
          <p:cNvSpPr txBox="1"/>
          <p:nvPr/>
        </p:nvSpPr>
        <p:spPr>
          <a:xfrm>
            <a:off x="1865530" y="1844824"/>
            <a:ext cx="8460940" cy="738664"/>
          </a:xfrm>
          <a:prstGeom prst="rect">
            <a:avLst/>
          </a:prstGeom>
          <a:noFill/>
        </p:spPr>
        <p:txBody>
          <a:bodyPr wrap="square" rtlCol="0">
            <a:spAutoFit/>
          </a:bodyPr>
          <a:lstStyle/>
          <a:p>
            <a:pPr marL="714375" indent="-714375"/>
            <a:r>
              <a:rPr lang="de-DE" sz="1400" b="1" dirty="0">
                <a:solidFill>
                  <a:srgbClr val="FF0000"/>
                </a:solidFill>
              </a:rPr>
              <a:t>Hinweis</a:t>
            </a:r>
            <a:r>
              <a:rPr lang="de-DE" sz="1400" dirty="0"/>
              <a:t>:	Bei diesen Animationen stimmt normalerweise der Startpunkt nicht mit dem Endpunkt überein. Wegen der Übersicht werden die Objekte in diesem Fall ausnahmsweise nach Beendigung der Animation zurück zum Startpunkt versetzt.</a:t>
            </a:r>
          </a:p>
        </p:txBody>
      </p:sp>
      <p:sp>
        <p:nvSpPr>
          <p:cNvPr id="8" name="Textfeld 7"/>
          <p:cNvSpPr txBox="1"/>
          <p:nvPr/>
        </p:nvSpPr>
        <p:spPr>
          <a:xfrm>
            <a:off x="1811524" y="2843644"/>
            <a:ext cx="2664296" cy="369332"/>
          </a:xfrm>
          <a:prstGeom prst="rect">
            <a:avLst/>
          </a:prstGeom>
          <a:solidFill>
            <a:srgbClr val="00B0F0"/>
          </a:solidFill>
        </p:spPr>
        <p:txBody>
          <a:bodyPr wrap="square" rtlCol="0">
            <a:spAutoFit/>
          </a:bodyPr>
          <a:lstStyle/>
          <a:p>
            <a:pPr algn="ctr"/>
            <a:r>
              <a:rPr lang="de-DE" b="1" dirty="0">
                <a:solidFill>
                  <a:srgbClr val="FFFF00"/>
                </a:solidFill>
              </a:rPr>
              <a:t>Nach rechts unten drehen</a:t>
            </a:r>
          </a:p>
        </p:txBody>
      </p:sp>
      <p:sp>
        <p:nvSpPr>
          <p:cNvPr id="9" name="Textfeld 8"/>
          <p:cNvSpPr txBox="1"/>
          <p:nvPr/>
        </p:nvSpPr>
        <p:spPr>
          <a:xfrm>
            <a:off x="4763852" y="2843644"/>
            <a:ext cx="2664296" cy="369332"/>
          </a:xfrm>
          <a:prstGeom prst="rect">
            <a:avLst/>
          </a:prstGeom>
          <a:solidFill>
            <a:srgbClr val="00B0F0"/>
          </a:solidFill>
        </p:spPr>
        <p:txBody>
          <a:bodyPr wrap="square" rtlCol="0">
            <a:spAutoFit/>
          </a:bodyPr>
          <a:lstStyle/>
          <a:p>
            <a:pPr algn="ctr"/>
            <a:r>
              <a:rPr lang="de-DE" b="1" dirty="0">
                <a:solidFill>
                  <a:srgbClr val="FFFF00"/>
                </a:solidFill>
              </a:rPr>
              <a:t>Nach unten</a:t>
            </a:r>
          </a:p>
        </p:txBody>
      </p:sp>
      <p:sp>
        <p:nvSpPr>
          <p:cNvPr id="10" name="Textfeld 9"/>
          <p:cNvSpPr txBox="1"/>
          <p:nvPr/>
        </p:nvSpPr>
        <p:spPr>
          <a:xfrm>
            <a:off x="7716180" y="2843644"/>
            <a:ext cx="2664296" cy="369332"/>
          </a:xfrm>
          <a:prstGeom prst="rect">
            <a:avLst/>
          </a:prstGeom>
          <a:solidFill>
            <a:srgbClr val="00B0F0"/>
          </a:solidFill>
        </p:spPr>
        <p:txBody>
          <a:bodyPr wrap="square" rtlCol="0">
            <a:spAutoFit/>
          </a:bodyPr>
          <a:lstStyle/>
          <a:p>
            <a:pPr algn="ctr"/>
            <a:r>
              <a:rPr lang="de-DE" b="1" dirty="0">
                <a:solidFill>
                  <a:srgbClr val="FFFF00"/>
                </a:solidFill>
              </a:rPr>
              <a:t>Nach unten drehen</a:t>
            </a:r>
          </a:p>
        </p:txBody>
      </p:sp>
      <p:sp>
        <p:nvSpPr>
          <p:cNvPr id="11" name="Textfeld 10"/>
          <p:cNvSpPr txBox="1"/>
          <p:nvPr/>
        </p:nvSpPr>
        <p:spPr>
          <a:xfrm>
            <a:off x="1811524" y="3491716"/>
            <a:ext cx="2664296" cy="369332"/>
          </a:xfrm>
          <a:prstGeom prst="rect">
            <a:avLst/>
          </a:prstGeom>
          <a:solidFill>
            <a:srgbClr val="00B0F0"/>
          </a:solidFill>
        </p:spPr>
        <p:txBody>
          <a:bodyPr wrap="square" rtlCol="0">
            <a:spAutoFit/>
          </a:bodyPr>
          <a:lstStyle/>
          <a:p>
            <a:pPr algn="ctr"/>
            <a:r>
              <a:rPr lang="de-DE" b="1" dirty="0">
                <a:solidFill>
                  <a:srgbClr val="FFFF00"/>
                </a:solidFill>
              </a:rPr>
              <a:t>Rechts</a:t>
            </a:r>
          </a:p>
        </p:txBody>
      </p:sp>
      <p:sp>
        <p:nvSpPr>
          <p:cNvPr id="12" name="Textfeld 11"/>
          <p:cNvSpPr txBox="1"/>
          <p:nvPr/>
        </p:nvSpPr>
        <p:spPr>
          <a:xfrm>
            <a:off x="4763852" y="3491716"/>
            <a:ext cx="2664296" cy="369332"/>
          </a:xfrm>
          <a:prstGeom prst="rect">
            <a:avLst/>
          </a:prstGeom>
          <a:solidFill>
            <a:srgbClr val="00B0F0"/>
          </a:solidFill>
        </p:spPr>
        <p:txBody>
          <a:bodyPr wrap="square" rtlCol="0">
            <a:spAutoFit/>
          </a:bodyPr>
          <a:lstStyle/>
          <a:p>
            <a:pPr algn="ctr"/>
            <a:r>
              <a:rPr lang="de-DE" b="1" dirty="0">
                <a:solidFill>
                  <a:srgbClr val="FFFF00"/>
                </a:solidFill>
              </a:rPr>
              <a:t>Rechts aufprallen</a:t>
            </a:r>
          </a:p>
        </p:txBody>
      </p:sp>
      <p:sp>
        <p:nvSpPr>
          <p:cNvPr id="13" name="Textfeld 12"/>
          <p:cNvSpPr txBox="1"/>
          <p:nvPr/>
        </p:nvSpPr>
        <p:spPr>
          <a:xfrm>
            <a:off x="7716180" y="3491716"/>
            <a:ext cx="2664296" cy="369332"/>
          </a:xfrm>
          <a:prstGeom prst="rect">
            <a:avLst/>
          </a:prstGeom>
          <a:solidFill>
            <a:srgbClr val="00B0F0"/>
          </a:solidFill>
        </p:spPr>
        <p:txBody>
          <a:bodyPr wrap="square" rtlCol="0">
            <a:spAutoFit/>
          </a:bodyPr>
          <a:lstStyle/>
          <a:p>
            <a:pPr algn="ctr"/>
            <a:r>
              <a:rPr lang="de-DE" b="1" dirty="0">
                <a:solidFill>
                  <a:srgbClr val="FFFF00"/>
                </a:solidFill>
              </a:rPr>
              <a:t>Sinusschwingung</a:t>
            </a:r>
          </a:p>
        </p:txBody>
      </p:sp>
      <p:sp>
        <p:nvSpPr>
          <p:cNvPr id="14" name="Textfeld 13"/>
          <p:cNvSpPr txBox="1"/>
          <p:nvPr/>
        </p:nvSpPr>
        <p:spPr>
          <a:xfrm>
            <a:off x="1811524" y="4139788"/>
            <a:ext cx="2664296" cy="369332"/>
          </a:xfrm>
          <a:prstGeom prst="rect">
            <a:avLst/>
          </a:prstGeom>
          <a:solidFill>
            <a:srgbClr val="00B0F0"/>
          </a:solidFill>
        </p:spPr>
        <p:txBody>
          <a:bodyPr wrap="square" rtlCol="0">
            <a:spAutoFit/>
          </a:bodyPr>
          <a:lstStyle/>
          <a:p>
            <a:pPr algn="ctr"/>
            <a:r>
              <a:rPr lang="de-DE" b="1" dirty="0">
                <a:solidFill>
                  <a:srgbClr val="FFFF00"/>
                </a:solidFill>
              </a:rPr>
              <a:t>S-Kurve 1</a:t>
            </a:r>
          </a:p>
        </p:txBody>
      </p:sp>
      <p:sp>
        <p:nvSpPr>
          <p:cNvPr id="15" name="Textfeld 14"/>
          <p:cNvSpPr txBox="1"/>
          <p:nvPr/>
        </p:nvSpPr>
        <p:spPr>
          <a:xfrm>
            <a:off x="4763852" y="4139788"/>
            <a:ext cx="2664296" cy="369332"/>
          </a:xfrm>
          <a:prstGeom prst="rect">
            <a:avLst/>
          </a:prstGeom>
          <a:solidFill>
            <a:srgbClr val="00B0F0"/>
          </a:solidFill>
        </p:spPr>
        <p:txBody>
          <a:bodyPr wrap="square" rtlCol="0">
            <a:spAutoFit/>
          </a:bodyPr>
          <a:lstStyle/>
          <a:p>
            <a:pPr algn="ctr"/>
            <a:r>
              <a:rPr lang="de-DE" b="1" dirty="0">
                <a:solidFill>
                  <a:srgbClr val="FFFF00"/>
                </a:solidFill>
              </a:rPr>
              <a:t>S-Kurve 2</a:t>
            </a:r>
          </a:p>
        </p:txBody>
      </p:sp>
      <p:sp>
        <p:nvSpPr>
          <p:cNvPr id="16" name="Textfeld 15"/>
          <p:cNvSpPr txBox="1"/>
          <p:nvPr/>
        </p:nvSpPr>
        <p:spPr>
          <a:xfrm>
            <a:off x="7716180" y="4139788"/>
            <a:ext cx="2664296" cy="369332"/>
          </a:xfrm>
          <a:prstGeom prst="rect">
            <a:avLst/>
          </a:prstGeom>
          <a:solidFill>
            <a:srgbClr val="00B0F0"/>
          </a:solidFill>
        </p:spPr>
        <p:txBody>
          <a:bodyPr wrap="square" rtlCol="0">
            <a:spAutoFit/>
          </a:bodyPr>
          <a:lstStyle/>
          <a:p>
            <a:pPr algn="ctr"/>
            <a:r>
              <a:rPr lang="de-DE" b="1" dirty="0">
                <a:solidFill>
                  <a:srgbClr val="FFFF00"/>
                </a:solidFill>
              </a:rPr>
              <a:t>Spirale</a:t>
            </a:r>
          </a:p>
        </p:txBody>
      </p:sp>
      <p:sp>
        <p:nvSpPr>
          <p:cNvPr id="17" name="Textfeld 16"/>
          <p:cNvSpPr txBox="1"/>
          <p:nvPr/>
        </p:nvSpPr>
        <p:spPr>
          <a:xfrm>
            <a:off x="1811524" y="4787860"/>
            <a:ext cx="2664296" cy="369332"/>
          </a:xfrm>
          <a:prstGeom prst="rect">
            <a:avLst/>
          </a:prstGeom>
          <a:solidFill>
            <a:srgbClr val="00B0F0"/>
          </a:solidFill>
        </p:spPr>
        <p:txBody>
          <a:bodyPr wrap="square" rtlCol="0">
            <a:spAutoFit/>
          </a:bodyPr>
          <a:lstStyle/>
          <a:p>
            <a:pPr algn="ctr"/>
            <a:r>
              <a:rPr lang="de-DE" b="1" dirty="0">
                <a:solidFill>
                  <a:srgbClr val="FFFF00"/>
                </a:solidFill>
              </a:rPr>
              <a:t>Spirale links</a:t>
            </a:r>
          </a:p>
        </p:txBody>
      </p:sp>
      <p:sp>
        <p:nvSpPr>
          <p:cNvPr id="18" name="Textfeld 17"/>
          <p:cNvSpPr txBox="1"/>
          <p:nvPr/>
        </p:nvSpPr>
        <p:spPr>
          <a:xfrm>
            <a:off x="4763852" y="4787860"/>
            <a:ext cx="2664296" cy="369332"/>
          </a:xfrm>
          <a:prstGeom prst="rect">
            <a:avLst/>
          </a:prstGeom>
          <a:solidFill>
            <a:srgbClr val="00B0F0"/>
          </a:solidFill>
        </p:spPr>
        <p:txBody>
          <a:bodyPr wrap="square" rtlCol="0">
            <a:spAutoFit/>
          </a:bodyPr>
          <a:lstStyle/>
          <a:p>
            <a:pPr algn="ctr"/>
            <a:r>
              <a:rPr lang="de-DE" b="1" dirty="0">
                <a:solidFill>
                  <a:srgbClr val="FFFF00"/>
                </a:solidFill>
              </a:rPr>
              <a:t>Spirale rechts</a:t>
            </a:r>
          </a:p>
        </p:txBody>
      </p:sp>
      <p:sp>
        <p:nvSpPr>
          <p:cNvPr id="19" name="Textfeld 18"/>
          <p:cNvSpPr txBox="1"/>
          <p:nvPr/>
        </p:nvSpPr>
        <p:spPr>
          <a:xfrm>
            <a:off x="7716180" y="4787860"/>
            <a:ext cx="2664296" cy="369332"/>
          </a:xfrm>
          <a:prstGeom prst="rect">
            <a:avLst/>
          </a:prstGeom>
          <a:solidFill>
            <a:srgbClr val="00B0F0"/>
          </a:solidFill>
        </p:spPr>
        <p:txBody>
          <a:bodyPr wrap="square" rtlCol="0">
            <a:spAutoFit/>
          </a:bodyPr>
          <a:lstStyle/>
          <a:p>
            <a:pPr algn="ctr"/>
            <a:r>
              <a:rPr lang="de-DE" b="1" dirty="0">
                <a:solidFill>
                  <a:srgbClr val="FFFF00"/>
                </a:solidFill>
              </a:rPr>
              <a:t>Treppen nach unten</a:t>
            </a:r>
          </a:p>
        </p:txBody>
      </p:sp>
      <p:sp>
        <p:nvSpPr>
          <p:cNvPr id="20" name="Textfeld 19"/>
          <p:cNvSpPr txBox="1"/>
          <p:nvPr/>
        </p:nvSpPr>
        <p:spPr>
          <a:xfrm>
            <a:off x="1811524" y="5435932"/>
            <a:ext cx="2664296" cy="369332"/>
          </a:xfrm>
          <a:prstGeom prst="rect">
            <a:avLst/>
          </a:prstGeom>
          <a:solidFill>
            <a:srgbClr val="00B0F0"/>
          </a:solidFill>
        </p:spPr>
        <p:txBody>
          <a:bodyPr wrap="square" rtlCol="0">
            <a:spAutoFit/>
          </a:bodyPr>
          <a:lstStyle/>
          <a:p>
            <a:pPr algn="ctr"/>
            <a:r>
              <a:rPr lang="de-DE" b="1" dirty="0">
                <a:solidFill>
                  <a:srgbClr val="FFFF00"/>
                </a:solidFill>
              </a:rPr>
              <a:t>Trichter</a:t>
            </a:r>
          </a:p>
        </p:txBody>
      </p:sp>
      <p:sp>
        <p:nvSpPr>
          <p:cNvPr id="21" name="Textfeld 20"/>
          <p:cNvSpPr txBox="1"/>
          <p:nvPr/>
        </p:nvSpPr>
        <p:spPr>
          <a:xfrm>
            <a:off x="4763852" y="5435932"/>
            <a:ext cx="2664296" cy="369332"/>
          </a:xfrm>
          <a:prstGeom prst="rect">
            <a:avLst/>
          </a:prstGeom>
          <a:solidFill>
            <a:srgbClr val="00B0F0"/>
          </a:solidFill>
        </p:spPr>
        <p:txBody>
          <a:bodyPr wrap="square" rtlCol="0">
            <a:spAutoFit/>
          </a:bodyPr>
          <a:lstStyle/>
          <a:p>
            <a:pPr algn="ctr"/>
            <a:r>
              <a:rPr lang="de-DE" b="1" dirty="0">
                <a:solidFill>
                  <a:srgbClr val="FFFF00"/>
                </a:solidFill>
              </a:rPr>
              <a:t>Welle</a:t>
            </a:r>
          </a:p>
        </p:txBody>
      </p:sp>
      <p:sp>
        <p:nvSpPr>
          <p:cNvPr id="22" name="Textfeld 21"/>
          <p:cNvSpPr txBox="1"/>
          <p:nvPr/>
        </p:nvSpPr>
        <p:spPr>
          <a:xfrm>
            <a:off x="7716180" y="5435932"/>
            <a:ext cx="2664296" cy="369332"/>
          </a:xfrm>
          <a:prstGeom prst="rect">
            <a:avLst/>
          </a:prstGeom>
          <a:solidFill>
            <a:srgbClr val="00B0F0"/>
          </a:solidFill>
        </p:spPr>
        <p:txBody>
          <a:bodyPr wrap="square" rtlCol="0">
            <a:spAutoFit/>
          </a:bodyPr>
          <a:lstStyle/>
          <a:p>
            <a:pPr algn="ctr"/>
            <a:r>
              <a:rPr lang="de-DE" b="1" dirty="0">
                <a:solidFill>
                  <a:srgbClr val="FFFF00"/>
                </a:solidFill>
              </a:rPr>
              <a:t>Zickzack</a:t>
            </a:r>
          </a:p>
        </p:txBody>
      </p:sp>
      <p:sp>
        <p:nvSpPr>
          <p:cNvPr id="23" name="Textfeld 22"/>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273913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3000"/>
                            </p:stCondLst>
                            <p:childTnLst>
                              <p:par>
                                <p:cTn id="9" presetID="2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par>
                          <p:cTn id="12" fill="hold">
                            <p:stCondLst>
                              <p:cond delay="6000"/>
                            </p:stCondLst>
                            <p:childTnLst>
                              <p:par>
                                <p:cTn id="13" presetID="1" presetClass="entr" presetSubtype="0" fill="hold" grpId="0" nodeType="afterEffect">
                                  <p:stCondLst>
                                    <p:cond delay="700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13000"/>
                            </p:stCondLst>
                            <p:childTnLst>
                              <p:par>
                                <p:cTn id="16" presetID="36" presetClass="path" presetSubtype="0" repeatCount="3000" accel="50000" decel="50000" fill="remove" grpId="1" nodeType="afterEffect">
                                  <p:stCondLst>
                                    <p:cond delay="0"/>
                                  </p:stCondLst>
                                  <p:childTnLst>
                                    <p:animMotion origin="layout" path="M 0 0 L 0 0.125 C 0 0.181 0.069 0.25 0.125 0.25 L 0.25 0.25 E" pathEditMode="relative" ptsTypes="">
                                      <p:cBhvr>
                                        <p:cTn id="17" dur="2000" fill="hold"/>
                                        <p:tgtEl>
                                          <p:spTgt spid="8"/>
                                        </p:tgtEl>
                                        <p:attrNameLst>
                                          <p:attrName>ppt_x</p:attrName>
                                          <p:attrName>ppt_y</p:attrName>
                                        </p:attrNameLst>
                                      </p:cBhvr>
                                    </p:animMotion>
                                  </p:childTnLst>
                                </p:cTn>
                              </p:par>
                            </p:childTnLst>
                          </p:cTn>
                        </p:par>
                        <p:par>
                          <p:cTn id="18" fill="hold">
                            <p:stCondLst>
                              <p:cond delay="19000"/>
                            </p:stCondLst>
                            <p:childTnLst>
                              <p:par>
                                <p:cTn id="19" presetID="1" presetClass="entr" presetSubtype="0" fill="hold" grpId="0" nodeType="afterEffect">
                                  <p:stCondLst>
                                    <p:cond delay="100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20000"/>
                            </p:stCondLst>
                            <p:childTnLst>
                              <p:par>
                                <p:cTn id="22" presetID="42" presetClass="path" presetSubtype="0" repeatCount="3000" accel="50000" decel="50000" fill="remove" grpId="1" nodeType="afterEffect">
                                  <p:stCondLst>
                                    <p:cond delay="0"/>
                                  </p:stCondLst>
                                  <p:childTnLst>
                                    <p:animMotion origin="layout" path="M 0 0 L 0 0.25 E" pathEditMode="relative" ptsTypes="">
                                      <p:cBhvr>
                                        <p:cTn id="23" dur="2000" fill="hold"/>
                                        <p:tgtEl>
                                          <p:spTgt spid="9"/>
                                        </p:tgtEl>
                                        <p:attrNameLst>
                                          <p:attrName>ppt_x</p:attrName>
                                          <p:attrName>ppt_y</p:attrName>
                                        </p:attrNameLst>
                                      </p:cBhvr>
                                    </p:animMotion>
                                  </p:childTnLst>
                                </p:cTn>
                              </p:par>
                            </p:childTnLst>
                          </p:cTn>
                        </p:par>
                        <p:par>
                          <p:cTn id="24" fill="hold">
                            <p:stCondLst>
                              <p:cond delay="26000"/>
                            </p:stCondLst>
                            <p:childTnLst>
                              <p:par>
                                <p:cTn id="25" presetID="1" presetClass="entr" presetSubtype="0" fill="hold" grpId="0" nodeType="afterEffect">
                                  <p:stCondLst>
                                    <p:cond delay="1000"/>
                                  </p:stCondLst>
                                  <p:childTnLst>
                                    <p:set>
                                      <p:cBhvr>
                                        <p:cTn id="26" dur="1" fill="hold">
                                          <p:stCondLst>
                                            <p:cond delay="0"/>
                                          </p:stCondLst>
                                        </p:cTn>
                                        <p:tgtEl>
                                          <p:spTgt spid="10"/>
                                        </p:tgtEl>
                                        <p:attrNameLst>
                                          <p:attrName>style.visibility</p:attrName>
                                        </p:attrNameLst>
                                      </p:cBhvr>
                                      <p:to>
                                        <p:strVal val="visible"/>
                                      </p:to>
                                    </p:set>
                                  </p:childTnLst>
                                </p:cTn>
                              </p:par>
                            </p:childTnLst>
                          </p:cTn>
                        </p:par>
                        <p:par>
                          <p:cTn id="27" fill="hold">
                            <p:stCondLst>
                              <p:cond delay="27000"/>
                            </p:stCondLst>
                            <p:childTnLst>
                              <p:par>
                                <p:cTn id="28" presetID="50" presetClass="path" presetSubtype="0" repeatCount="3000" accel="50000" decel="50000" fill="remove" grpId="1" nodeType="afterEffect">
                                  <p:stCondLst>
                                    <p:cond delay="0"/>
                                  </p:stCondLst>
                                  <p:childTnLst>
                                    <p:animMotion origin="layout" path="M 0 0 L 0.125 0 C 0.181 0 0.25 0.069 0.25 0.125 L 0.25 0.25 E" pathEditMode="relative" ptsTypes="">
                                      <p:cBhvr>
                                        <p:cTn id="29" dur="2000" fill="hold"/>
                                        <p:tgtEl>
                                          <p:spTgt spid="10"/>
                                        </p:tgtEl>
                                        <p:attrNameLst>
                                          <p:attrName>ppt_x</p:attrName>
                                          <p:attrName>ppt_y</p:attrName>
                                        </p:attrNameLst>
                                      </p:cBhvr>
                                    </p:animMotion>
                                  </p:childTnLst>
                                </p:cTn>
                              </p:par>
                            </p:childTnLst>
                          </p:cTn>
                        </p:par>
                        <p:par>
                          <p:cTn id="30" fill="hold">
                            <p:stCondLst>
                              <p:cond delay="33000"/>
                            </p:stCondLst>
                            <p:childTnLst>
                              <p:par>
                                <p:cTn id="31" presetID="1" presetClass="entr" presetSubtype="0" fill="hold" grpId="0" nodeType="afterEffect">
                                  <p:stCondLst>
                                    <p:cond delay="1000"/>
                                  </p:stCondLst>
                                  <p:childTnLst>
                                    <p:set>
                                      <p:cBhvr>
                                        <p:cTn id="32" dur="1" fill="hold">
                                          <p:stCondLst>
                                            <p:cond delay="0"/>
                                          </p:stCondLst>
                                        </p:cTn>
                                        <p:tgtEl>
                                          <p:spTgt spid="11"/>
                                        </p:tgtEl>
                                        <p:attrNameLst>
                                          <p:attrName>style.visibility</p:attrName>
                                        </p:attrNameLst>
                                      </p:cBhvr>
                                      <p:to>
                                        <p:strVal val="visible"/>
                                      </p:to>
                                    </p:set>
                                  </p:childTnLst>
                                </p:cTn>
                              </p:par>
                            </p:childTnLst>
                          </p:cTn>
                        </p:par>
                        <p:par>
                          <p:cTn id="33" fill="hold">
                            <p:stCondLst>
                              <p:cond delay="34000"/>
                            </p:stCondLst>
                            <p:childTnLst>
                              <p:par>
                                <p:cTn id="34" presetID="63" presetClass="path" presetSubtype="0" repeatCount="3000" accel="50000" decel="50000" fill="remove" grpId="1" nodeType="afterEffect">
                                  <p:stCondLst>
                                    <p:cond delay="0"/>
                                  </p:stCondLst>
                                  <p:childTnLst>
                                    <p:animMotion origin="layout" path="M 0 0 L 0.25 0 E" pathEditMode="relative" ptsTypes="">
                                      <p:cBhvr>
                                        <p:cTn id="35" dur="2000" fill="hold"/>
                                        <p:tgtEl>
                                          <p:spTgt spid="11"/>
                                        </p:tgtEl>
                                        <p:attrNameLst>
                                          <p:attrName>ppt_x</p:attrName>
                                          <p:attrName>ppt_y</p:attrName>
                                        </p:attrNameLst>
                                      </p:cBhvr>
                                    </p:animMotion>
                                  </p:childTnLst>
                                </p:cTn>
                              </p:par>
                            </p:childTnLst>
                          </p:cTn>
                        </p:par>
                        <p:par>
                          <p:cTn id="36" fill="hold">
                            <p:stCondLst>
                              <p:cond delay="40000"/>
                            </p:stCondLst>
                            <p:childTnLst>
                              <p:par>
                                <p:cTn id="37" presetID="1" presetClass="entr" presetSubtype="0" fill="hold" grpId="0" nodeType="afterEffect">
                                  <p:stCondLst>
                                    <p:cond delay="1000"/>
                                  </p:stCondLst>
                                  <p:childTnLst>
                                    <p:set>
                                      <p:cBhvr>
                                        <p:cTn id="38" dur="1" fill="hold">
                                          <p:stCondLst>
                                            <p:cond delay="0"/>
                                          </p:stCondLst>
                                        </p:cTn>
                                        <p:tgtEl>
                                          <p:spTgt spid="12"/>
                                        </p:tgtEl>
                                        <p:attrNameLst>
                                          <p:attrName>style.visibility</p:attrName>
                                        </p:attrNameLst>
                                      </p:cBhvr>
                                      <p:to>
                                        <p:strVal val="visible"/>
                                      </p:to>
                                    </p:set>
                                  </p:childTnLst>
                                </p:cTn>
                              </p:par>
                            </p:childTnLst>
                          </p:cTn>
                        </p:par>
                        <p:par>
                          <p:cTn id="39" fill="hold">
                            <p:stCondLst>
                              <p:cond delay="41000"/>
                            </p:stCondLst>
                            <p:childTnLst>
                              <p:par>
                                <p:cTn id="40" presetID="54" presetClass="path" presetSubtype="0" repeatCount="3000" accel="50000" decel="50000" fill="remove" grpId="1" nodeType="afterEffect">
                                  <p:stCondLst>
                                    <p:cond delay="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41" dur="2000" fill="hold"/>
                                        <p:tgtEl>
                                          <p:spTgt spid="12"/>
                                        </p:tgtEl>
                                        <p:attrNameLst>
                                          <p:attrName>ppt_x</p:attrName>
                                          <p:attrName>ppt_y</p:attrName>
                                        </p:attrNameLst>
                                      </p:cBhvr>
                                    </p:animMotion>
                                  </p:childTnLst>
                                </p:cTn>
                              </p:par>
                            </p:childTnLst>
                          </p:cTn>
                        </p:par>
                        <p:par>
                          <p:cTn id="42" fill="hold">
                            <p:stCondLst>
                              <p:cond delay="47000"/>
                            </p:stCondLst>
                            <p:childTnLst>
                              <p:par>
                                <p:cTn id="43" presetID="1" presetClass="entr" presetSubtype="0" fill="hold" grpId="0" nodeType="afterEffect">
                                  <p:stCondLst>
                                    <p:cond delay="1000"/>
                                  </p:stCondLst>
                                  <p:childTnLst>
                                    <p:set>
                                      <p:cBhvr>
                                        <p:cTn id="44" dur="1" fill="hold">
                                          <p:stCondLst>
                                            <p:cond delay="0"/>
                                          </p:stCondLst>
                                        </p:cTn>
                                        <p:tgtEl>
                                          <p:spTgt spid="13"/>
                                        </p:tgtEl>
                                        <p:attrNameLst>
                                          <p:attrName>style.visibility</p:attrName>
                                        </p:attrNameLst>
                                      </p:cBhvr>
                                      <p:to>
                                        <p:strVal val="visible"/>
                                      </p:to>
                                    </p:set>
                                  </p:childTnLst>
                                </p:cTn>
                              </p:par>
                            </p:childTnLst>
                          </p:cTn>
                        </p:par>
                        <p:par>
                          <p:cTn id="45" fill="hold">
                            <p:stCondLst>
                              <p:cond delay="48000"/>
                            </p:stCondLst>
                            <p:childTnLst>
                              <p:par>
                                <p:cTn id="46" presetID="40" presetClass="path" presetSubtype="0" repeatCount="3000" accel="50000" decel="50000" fill="remove" grpId="1" nodeType="afterEffect">
                                  <p:stCondLst>
                                    <p:cond delay="0"/>
                                  </p:stCondLst>
                                  <p:childTnLst>
                                    <p:animMotion origin="layout" path="M 0 0 C 0.003 -0.019 0.007 -0.037 0.015 -0.037 C 0.024 -0.037 0.027 -0.019 0.03 0 C 0.034 0.021 0.037 0.042 0.047 0.042 C 0.056 0.042 0.059 0.021 0.063 0 C 0.065 -0.019 0.069 -0.037 0.078 -0.037 C 0.086 -0.037 0.09 -0.019 0.093 0 C 0.096 0.021 0.1 0.042 0.109 0.042 C 0.118 0.042 0.125 0 0.125 0 C 0.128 -0.019 0.131 -0.037 0.14 -0.037 C 0.149 -0.037 0.152 -0.019 0.155 0 C 0.159 0.021 0.162 0.042 0.172 0.042 C 0.181 0.042 0.184 0.021 0.187 0 C 0.191 -0.019 0.194 -0.037 0.203 -0.037 C 0.211 -0.037 0.215 -0.019 0.218 0 C 0.221 0.021 0.225 0.042 0.234 0.042 C 0.243 0.042 0.246 0.021 0.25 0 E" pathEditMode="relative" ptsTypes="">
                                      <p:cBhvr>
                                        <p:cTn id="47" dur="2000" fill="hold"/>
                                        <p:tgtEl>
                                          <p:spTgt spid="13"/>
                                        </p:tgtEl>
                                        <p:attrNameLst>
                                          <p:attrName>ppt_x</p:attrName>
                                          <p:attrName>ppt_y</p:attrName>
                                        </p:attrNameLst>
                                      </p:cBhvr>
                                    </p:animMotion>
                                  </p:childTnLst>
                                </p:cTn>
                              </p:par>
                            </p:childTnLst>
                          </p:cTn>
                        </p:par>
                        <p:par>
                          <p:cTn id="48" fill="hold">
                            <p:stCondLst>
                              <p:cond delay="54000"/>
                            </p:stCondLst>
                            <p:childTnLst>
                              <p:par>
                                <p:cTn id="49" presetID="1" presetClass="entr" presetSubtype="0" fill="hold" grpId="0" nodeType="afterEffect">
                                  <p:stCondLst>
                                    <p:cond delay="1000"/>
                                  </p:stCondLst>
                                  <p:childTnLst>
                                    <p:set>
                                      <p:cBhvr>
                                        <p:cTn id="50" dur="1" fill="hold">
                                          <p:stCondLst>
                                            <p:cond delay="0"/>
                                          </p:stCondLst>
                                        </p:cTn>
                                        <p:tgtEl>
                                          <p:spTgt spid="14"/>
                                        </p:tgtEl>
                                        <p:attrNameLst>
                                          <p:attrName>style.visibility</p:attrName>
                                        </p:attrNameLst>
                                      </p:cBhvr>
                                      <p:to>
                                        <p:strVal val="visible"/>
                                      </p:to>
                                    </p:set>
                                  </p:childTnLst>
                                </p:cTn>
                              </p:par>
                            </p:childTnLst>
                          </p:cTn>
                        </p:par>
                        <p:par>
                          <p:cTn id="51" fill="hold">
                            <p:stCondLst>
                              <p:cond delay="55000"/>
                            </p:stCondLst>
                            <p:childTnLst>
                              <p:par>
                                <p:cTn id="52" presetID="59" presetClass="path" presetSubtype="0" repeatCount="3000" accel="50000" decel="50000" fill="remove" grpId="1" nodeType="afterEffect">
                                  <p:stCondLst>
                                    <p:cond delay="0"/>
                                  </p:stCondLst>
                                  <p:childTnLst>
                                    <p:animMotion origin="layout" path="M 0 0 C 0 -0.035 0.028 -0.062 0.062 -0.062 C 0.097 -0.062 0.125 -0.035 0.125 0 C 0.125 0.035 0.153 0.062 0.188 0.062 C 0.222 0.062 0.25 0.035 0.25 0 E" pathEditMode="relative" ptsTypes="">
                                      <p:cBhvr>
                                        <p:cTn id="53" dur="2000" fill="hold"/>
                                        <p:tgtEl>
                                          <p:spTgt spid="14"/>
                                        </p:tgtEl>
                                        <p:attrNameLst>
                                          <p:attrName>ppt_x</p:attrName>
                                          <p:attrName>ppt_y</p:attrName>
                                        </p:attrNameLst>
                                      </p:cBhvr>
                                    </p:animMotion>
                                  </p:childTnLst>
                                </p:cTn>
                              </p:par>
                            </p:childTnLst>
                          </p:cTn>
                        </p:par>
                        <p:par>
                          <p:cTn id="54" fill="hold">
                            <p:stCondLst>
                              <p:cond delay="61000"/>
                            </p:stCondLst>
                            <p:childTnLst>
                              <p:par>
                                <p:cTn id="55" presetID="1" presetClass="entr" presetSubtype="0" fill="hold" grpId="0" nodeType="afterEffect">
                                  <p:stCondLst>
                                    <p:cond delay="1000"/>
                                  </p:stCondLst>
                                  <p:childTnLst>
                                    <p:set>
                                      <p:cBhvr>
                                        <p:cTn id="56" dur="1" fill="hold">
                                          <p:stCondLst>
                                            <p:cond delay="0"/>
                                          </p:stCondLst>
                                        </p:cTn>
                                        <p:tgtEl>
                                          <p:spTgt spid="15"/>
                                        </p:tgtEl>
                                        <p:attrNameLst>
                                          <p:attrName>style.visibility</p:attrName>
                                        </p:attrNameLst>
                                      </p:cBhvr>
                                      <p:to>
                                        <p:strVal val="visible"/>
                                      </p:to>
                                    </p:set>
                                  </p:childTnLst>
                                </p:cTn>
                              </p:par>
                            </p:childTnLst>
                          </p:cTn>
                        </p:par>
                        <p:par>
                          <p:cTn id="57" fill="hold">
                            <p:stCondLst>
                              <p:cond delay="62000"/>
                            </p:stCondLst>
                            <p:childTnLst>
                              <p:par>
                                <p:cTn id="58" presetID="39" presetClass="path" presetSubtype="0" repeatCount="3000" accel="50000" decel="50000" fill="remove" grpId="1" nodeType="afterEffect">
                                  <p:stCondLst>
                                    <p:cond delay="0"/>
                                  </p:stCondLst>
                                  <p:childTnLst>
                                    <p:animMotion origin="layout" path="M 0 0 C 0 0.035 0.028 0.062 0.062 0.062 C 0.097 0.062 0.125 0.035 0.125 0 C 0.125 -0.035 0.153 -0.062 0.188 -0.062 C 0.222 -0.062 0.25 -0.035 0.25 0 E" pathEditMode="relative" ptsTypes="">
                                      <p:cBhvr>
                                        <p:cTn id="59" dur="2000" fill="hold"/>
                                        <p:tgtEl>
                                          <p:spTgt spid="15"/>
                                        </p:tgtEl>
                                        <p:attrNameLst>
                                          <p:attrName>ppt_x</p:attrName>
                                          <p:attrName>ppt_y</p:attrName>
                                        </p:attrNameLst>
                                      </p:cBhvr>
                                    </p:animMotion>
                                  </p:childTnLst>
                                </p:cTn>
                              </p:par>
                            </p:childTnLst>
                          </p:cTn>
                        </p:par>
                        <p:par>
                          <p:cTn id="60" fill="hold">
                            <p:stCondLst>
                              <p:cond delay="68000"/>
                            </p:stCondLst>
                            <p:childTnLst>
                              <p:par>
                                <p:cTn id="61" presetID="1" presetClass="entr" presetSubtype="0" fill="hold" grpId="0" nodeType="afterEffect">
                                  <p:stCondLst>
                                    <p:cond delay="1000"/>
                                  </p:stCondLst>
                                  <p:childTnLst>
                                    <p:set>
                                      <p:cBhvr>
                                        <p:cTn id="62" dur="1" fill="hold">
                                          <p:stCondLst>
                                            <p:cond delay="0"/>
                                          </p:stCondLst>
                                        </p:cTn>
                                        <p:tgtEl>
                                          <p:spTgt spid="16"/>
                                        </p:tgtEl>
                                        <p:attrNameLst>
                                          <p:attrName>style.visibility</p:attrName>
                                        </p:attrNameLst>
                                      </p:cBhvr>
                                      <p:to>
                                        <p:strVal val="visible"/>
                                      </p:to>
                                    </p:set>
                                  </p:childTnLst>
                                </p:cTn>
                              </p:par>
                            </p:childTnLst>
                          </p:cTn>
                        </p:par>
                        <p:par>
                          <p:cTn id="63" fill="hold">
                            <p:stCondLst>
                              <p:cond delay="69000"/>
                            </p:stCondLst>
                            <p:childTnLst>
                              <p:par>
                                <p:cTn id="64" presetID="53" presetClass="path" presetSubtype="0" repeatCount="3000" accel="50000" decel="50000" fill="remove" grpId="1" nodeType="afterEffect">
                                  <p:stCondLst>
                                    <p:cond delay="0"/>
                                  </p:stCondLst>
                                  <p:childTnLst>
                                    <p:animMotion origin="layout" path="M 0 0 C -0.066 0.006 -0.115 0.021 -0.115 0.033 C -0.115 0.044 -0.067 0.052 -0.003 0.052 C 0.061 0.052 0.115 0.044 0.115 0.033 C 0.115 0.021 0.059 0.018 -0.005 0.026 C -0.068 0.035 -0.115 0.05 -0.115 0.061 C -0.115 0.072 -0.066 0.081 -0.003 0.081 C 0.061 0.081 0.115 0.072 0.115 0.061 C 0.115 0.05 0.059 0.047 -0.004 0.055 C -0.068 0.063 -0.115 0.078 -0.115 0.089 C -0.115 0.101 -0.066 0.11 -0.002 0.11 C 0.061 0.11 0.115 0.101 0.115 0.089 C 0.115 0.079 0.059 0.076 -0.004 0.083 C -0.067 0.091 -0.115 0.107 -0.115 0.118 C -0.115 0.129 -0.065 0.138 -0.002 0.138 C 0.063 0.138 0.115 0.129 0.115 0.118 C 0.115 0.107 0.06 0.104 -0.003 0.112 C -0.066 0.12 -0.115 0.135 -0.115 0.146 C -0.115 0.158 -0.065 0.166 -0.001 0.166 C 0.063 0.166 0.115 0.157 0.115 0.146 C 0.115 0.135 0.06 0.132 -0.003 0.14 C -0.066 0.148 -0.115 0.164 -0.115 0.174 C -0.115 0.185 -0.064 0.194 -0.001 0.194 C 0.063 0.194 0.115 0.185 0.115 0.174 C 0.115 0.164 0.061 0.161 -0.003 0.168 C -0.066 0.176 -0.115 0.192 -0.115 0.203 C -0.115 0.213 -0.064 0.223 0 0.223 C 0.064 0.223 0.115 0.214 0.115 0.203 C 0.115 0.192 0.061 0.189 -0.002 0.197 C -0.065 0.205 -0.116 0.22 -0.115 0.231 C -0.114 0.242 -0.064 0.25 0 0.25 C 0.064 0.25 0.115 0.241 0.115 0.23 C 0.115 0.22 0.063 0.217 0 0.226 E" pathEditMode="relative" ptsTypes="">
                                      <p:cBhvr>
                                        <p:cTn id="65" dur="2000" fill="hold"/>
                                        <p:tgtEl>
                                          <p:spTgt spid="16"/>
                                        </p:tgtEl>
                                        <p:attrNameLst>
                                          <p:attrName>ppt_x</p:attrName>
                                          <p:attrName>ppt_y</p:attrName>
                                        </p:attrNameLst>
                                      </p:cBhvr>
                                    </p:animMotion>
                                  </p:childTnLst>
                                </p:cTn>
                              </p:par>
                            </p:childTnLst>
                          </p:cTn>
                        </p:par>
                        <p:par>
                          <p:cTn id="66" fill="hold">
                            <p:stCondLst>
                              <p:cond delay="75000"/>
                            </p:stCondLst>
                            <p:childTnLst>
                              <p:par>
                                <p:cTn id="67" presetID="1" presetClass="entr" presetSubtype="0" fill="hold" grpId="0" nodeType="afterEffect">
                                  <p:stCondLst>
                                    <p:cond delay="1000"/>
                                  </p:stCondLst>
                                  <p:childTnLst>
                                    <p:set>
                                      <p:cBhvr>
                                        <p:cTn id="68" dur="1" fill="hold">
                                          <p:stCondLst>
                                            <p:cond delay="0"/>
                                          </p:stCondLst>
                                        </p:cTn>
                                        <p:tgtEl>
                                          <p:spTgt spid="17"/>
                                        </p:tgtEl>
                                        <p:attrNameLst>
                                          <p:attrName>style.visibility</p:attrName>
                                        </p:attrNameLst>
                                      </p:cBhvr>
                                      <p:to>
                                        <p:strVal val="visible"/>
                                      </p:to>
                                    </p:set>
                                  </p:childTnLst>
                                </p:cTn>
                              </p:par>
                            </p:childTnLst>
                          </p:cTn>
                        </p:par>
                        <p:par>
                          <p:cTn id="69" fill="hold">
                            <p:stCondLst>
                              <p:cond delay="76000"/>
                            </p:stCondLst>
                            <p:childTnLst>
                              <p:par>
                                <p:cTn id="70" presetID="55" presetClass="path" presetSubtype="0" repeatCount="3000" accel="50000" decel="50000" fill="remove" grpId="1" nodeType="afterEffect">
                                  <p:stCondLst>
                                    <p:cond delay="0"/>
                                  </p:stCondLst>
                                  <p:childTnLst>
                                    <p:animMotion origin="layout" path="M 0 0 C 0.004 -0.067 -0.046 -0.125 -0.113 -0.129 C -0.177 -0.134 -0.237 -0.089 -0.241 -0.024 C -0.246 0.036 -0.204 0.092 -0.144 0.096 C -0.089 0.099 -0.037 0.062 -0.033 0.006 C -0.029 -0.045 -0.064 -0.093 -0.115 -0.097 C -0.162 -0.1 -0.206 -0.069 -0.209 -0.022 C -0.212 0.02 -0.184 0.061 -0.142 0.063 C -0.104 0.066 -0.068 0.042 -0.065 0.004 C -0.063 -0.03 -0.084 -0.063 -0.117 -0.065 C -0.146 -0.067 -0.175 -0.049 -0.177 -0.02 C -0.179 0.005 -0.164 0.029 -0.14 0.031 C -0.12 0.033 -0.099 0.022 -0.098 0.002 C -0.096 -0.014 -0.104 -0.031 -0.119 -0.033 C -0.131 -0.033 -0.143 -0.029 -0.145 -0.018 C -0.146 -0.011 -0.144 -0.004 -0.138 -0.001 C -0.135 0 -0.133 0 -0.13 -0.001 E" pathEditMode="relative" ptsTypes="">
                                      <p:cBhvr>
                                        <p:cTn id="71" dur="2000" fill="hold"/>
                                        <p:tgtEl>
                                          <p:spTgt spid="17"/>
                                        </p:tgtEl>
                                        <p:attrNameLst>
                                          <p:attrName>ppt_x</p:attrName>
                                          <p:attrName>ppt_y</p:attrName>
                                        </p:attrNameLst>
                                      </p:cBhvr>
                                    </p:animMotion>
                                  </p:childTnLst>
                                </p:cTn>
                              </p:par>
                            </p:childTnLst>
                          </p:cTn>
                        </p:par>
                        <p:par>
                          <p:cTn id="72" fill="hold">
                            <p:stCondLst>
                              <p:cond delay="82000"/>
                            </p:stCondLst>
                            <p:childTnLst>
                              <p:par>
                                <p:cTn id="73" presetID="1" presetClass="entr" presetSubtype="0" fill="hold" grpId="0" nodeType="afterEffect">
                                  <p:stCondLst>
                                    <p:cond delay="1000"/>
                                  </p:stCondLst>
                                  <p:childTnLst>
                                    <p:set>
                                      <p:cBhvr>
                                        <p:cTn id="74" dur="1" fill="hold">
                                          <p:stCondLst>
                                            <p:cond delay="0"/>
                                          </p:stCondLst>
                                        </p:cTn>
                                        <p:tgtEl>
                                          <p:spTgt spid="18"/>
                                        </p:tgtEl>
                                        <p:attrNameLst>
                                          <p:attrName>style.visibility</p:attrName>
                                        </p:attrNameLst>
                                      </p:cBhvr>
                                      <p:to>
                                        <p:strVal val="visible"/>
                                      </p:to>
                                    </p:set>
                                  </p:childTnLst>
                                </p:cTn>
                              </p:par>
                            </p:childTnLst>
                          </p:cTn>
                        </p:par>
                        <p:par>
                          <p:cTn id="75" fill="hold">
                            <p:stCondLst>
                              <p:cond delay="83000"/>
                            </p:stCondLst>
                            <p:childTnLst>
                              <p:par>
                                <p:cTn id="76" presetID="46" presetClass="path" presetSubtype="0" repeatCount="3000" accel="50000" decel="50000" fill="remove" grpId="1" nodeType="afterEffect">
                                  <p:stCondLst>
                                    <p:cond delay="0"/>
                                  </p:stCondLst>
                                  <p:childTnLst>
                                    <p:animMotion origin="layout" path="M 0 0 C -0.004 -0.067 0.046 -0.125 0.113 -0.129 C 0.177 -0.134 0.237 -0.089 0.241 -0.024 C 0.246 0.036 0.204 0.092 0.144 0.096 C 0.089 0.099 0.037 0.062 0.033 0.006 C 0.029 -0.045 0.064 -0.093 0.115 -0.097 C 0.162 -0.1 0.206 -0.069 0.209 -0.022 C 0.212 0.02 0.184 0.061 0.142 0.063 C 0.104 0.066 0.068 0.042 0.065 0.004 C 0.063 -0.03 0.084 -0.063 0.117 -0.065 C 0.146 -0.067 0.175 -0.049 0.177 -0.02 C 0.179 0.005 0.164 0.029 0.14 0.031 C 0.12 0.033 0.099 0.022 0.098 0.002 C 0.096 -0.014 0.104 -0.031 0.119 -0.033 C 0.131 -0.033 0.143 -0.029 0.145 -0.018 C 0.146 -0.011 0.144 -0.004 0.138 -0.001 C 0.135 0 0.133 0 0.13 -0.001 E" pathEditMode="relative" ptsTypes="">
                                      <p:cBhvr>
                                        <p:cTn id="77" dur="2000" fill="hold"/>
                                        <p:tgtEl>
                                          <p:spTgt spid="18"/>
                                        </p:tgtEl>
                                        <p:attrNameLst>
                                          <p:attrName>ppt_x</p:attrName>
                                          <p:attrName>ppt_y</p:attrName>
                                        </p:attrNameLst>
                                      </p:cBhvr>
                                    </p:animMotion>
                                  </p:childTnLst>
                                </p:cTn>
                              </p:par>
                            </p:childTnLst>
                          </p:cTn>
                        </p:par>
                        <p:par>
                          <p:cTn id="78" fill="hold">
                            <p:stCondLst>
                              <p:cond delay="89000"/>
                            </p:stCondLst>
                            <p:childTnLst>
                              <p:par>
                                <p:cTn id="79" presetID="1" presetClass="entr" presetSubtype="0" fill="hold" grpId="0" nodeType="afterEffect">
                                  <p:stCondLst>
                                    <p:cond delay="1000"/>
                                  </p:stCondLst>
                                  <p:childTnLst>
                                    <p:set>
                                      <p:cBhvr>
                                        <p:cTn id="80" dur="1" fill="hold">
                                          <p:stCondLst>
                                            <p:cond delay="0"/>
                                          </p:stCondLst>
                                        </p:cTn>
                                        <p:tgtEl>
                                          <p:spTgt spid="19"/>
                                        </p:tgtEl>
                                        <p:attrNameLst>
                                          <p:attrName>style.visibility</p:attrName>
                                        </p:attrNameLst>
                                      </p:cBhvr>
                                      <p:to>
                                        <p:strVal val="visible"/>
                                      </p:to>
                                    </p:set>
                                  </p:childTnLst>
                                </p:cTn>
                              </p:par>
                            </p:childTnLst>
                          </p:cTn>
                        </p:par>
                        <p:par>
                          <p:cTn id="81" fill="hold">
                            <p:stCondLst>
                              <p:cond delay="90000"/>
                            </p:stCondLst>
                            <p:childTnLst>
                              <p:par>
                                <p:cTn id="82" presetID="62" presetClass="path" presetSubtype="0" repeatCount="3000" accel="50000" decel="50000" fill="remove" grpId="1" nodeType="afterEffect">
                                  <p:stCondLst>
                                    <p:cond delay="0"/>
                                  </p:stCondLst>
                                  <p:childTnLst>
                                    <p:animMotion origin="layout" path="M 0 0 l 0.036 0 l 0 0.036 l 0.036 0 l 0 0.036 l 0.036 0 l 0 0.036 l 0.036 0 l 0 0.036 l 0.036 0 l 0 0.036 l 0.036 0 l 0 0.036 l 0.036 0 l 0 0.036 E" pathEditMode="relative" ptsTypes="">
                                      <p:cBhvr>
                                        <p:cTn id="83" dur="2000" fill="hold"/>
                                        <p:tgtEl>
                                          <p:spTgt spid="19"/>
                                        </p:tgtEl>
                                        <p:attrNameLst>
                                          <p:attrName>ppt_x</p:attrName>
                                          <p:attrName>ppt_y</p:attrName>
                                        </p:attrNameLst>
                                      </p:cBhvr>
                                    </p:animMotion>
                                  </p:childTnLst>
                                </p:cTn>
                              </p:par>
                            </p:childTnLst>
                          </p:cTn>
                        </p:par>
                        <p:par>
                          <p:cTn id="84" fill="hold">
                            <p:stCondLst>
                              <p:cond delay="96000"/>
                            </p:stCondLst>
                            <p:childTnLst>
                              <p:par>
                                <p:cTn id="85" presetID="1" presetClass="entr" presetSubtype="0" fill="hold" grpId="0" nodeType="afterEffect">
                                  <p:stCondLst>
                                    <p:cond delay="1000"/>
                                  </p:stCondLst>
                                  <p:childTnLst>
                                    <p:set>
                                      <p:cBhvr>
                                        <p:cTn id="86" dur="1" fill="hold">
                                          <p:stCondLst>
                                            <p:cond delay="0"/>
                                          </p:stCondLst>
                                        </p:cTn>
                                        <p:tgtEl>
                                          <p:spTgt spid="20"/>
                                        </p:tgtEl>
                                        <p:attrNameLst>
                                          <p:attrName>style.visibility</p:attrName>
                                        </p:attrNameLst>
                                      </p:cBhvr>
                                      <p:to>
                                        <p:strVal val="visible"/>
                                      </p:to>
                                    </p:set>
                                  </p:childTnLst>
                                </p:cTn>
                              </p:par>
                            </p:childTnLst>
                          </p:cTn>
                        </p:par>
                        <p:par>
                          <p:cTn id="87" fill="hold">
                            <p:stCondLst>
                              <p:cond delay="97000"/>
                            </p:stCondLst>
                            <p:childTnLst>
                              <p:par>
                                <p:cTn id="88" presetID="52" presetClass="path" presetSubtype="0" repeatCount="3000" accel="50000" decel="50000" fill="remove" grpId="1" nodeType="afterEffect">
                                  <p:stCondLst>
                                    <p:cond delay="0"/>
                                  </p:stCondLst>
                                  <p:childTnLst>
                                    <p:animMotion origin="layout" path="M 0 0 C -0.001 0.025 0.06 0.047 0.137 0.048 C 0.198 0.05 0.248 0.038 0.249 0.023 C 0.249 0.008 0.2 -0.006 0.138 -0.007 C 0.107 -0.007 0.079 -0.005 0.059 0 C 0.03 0.007 0.013 0.018 0.013 0.031 C 0.013 0.038 0.018 0.045 0.027 0.051 C 0.048 0.064 0.089 0.073 0.136 0.074 C 0.191 0.076 0.236 0.065 0.236 0.052 C 0.237 0.038 0.192 0.026 0.137 0.024 C 0.109 0.024 0.084 0.026 0.065 0.03 C 0.04 0.037 0.024 0.048 0.024 0.059 C 0.024 0.065 0.029 0.071 0.037 0.077 C 0.056 0.088 0.092 0.097 0.135 0.098 C 0.185 0.099 0.225 0.089 0.225 0.077 C 0.226 0.065 0.186 0.054 0.136 0.053 C 0.111 0.052 0.088 0.054 0.071 0.058 C 0.048 0.064 0.035 0.073 0.035 0.084 C 0.035 0.089 0.039 0.095 0.046 0.1 C 0.063 0.11 0.096 0.118 0.134 0.119 C 0.179 0.119 0.215 0.111 0.215 0.1 C 0.215 0.089 0.18 0.079 0.135 0.078 C 0.113 0.078 0.092 0.08 0.077 0.083 C 0.056 0.088 0.044 0.097 0.043 0.106 C 0.043 0.111 0.048 0.116 0.054 0.12 C 0.069 0.13 0.099 0.137 0.133 0.137 C 0.173 0.138 0.206 0.131 0.206 0.121 C 0.207 0.111 0.174 0.102 0.134 0.101 C 0.114 0.101 0.095 0.102 0.082 0.106 C 0.063 0.11 0.052 0.118 0.052 0.126 C 0.052 0.131 0.055 0.135 0.061 0.139 C 0.075 0.148 0.101 0.154 0.132 0.155 C 0.169 0.155 0.198 0.149 0.198 0.14 C 0.199 0.131 0.17 0.123 0.133 0.122 C 0.115 0.122 0.099 0.123 0.087 0.126 C 0.07 0.13 0.06 0.137 0.06 0.145 C 0.06 0.149 0.063 0.152 0.068 0.156 C 0.08 0.164 0.104 0.169 0.132 0.17 C 0.165 0.171 0.191 0.165 0.191 0.156 C 0.191 0.149 0.166 0.141 0.133 0.141 C 0.116 0.14 0.101 0.142 0.09 0.144 C 0.075 0.148 0.066 0.154 0.066 0.161 C 0.066 0.165 0.069 0.168 0.074 0.171 C 0.085 0.178 0.107 0.183 0.131 0.184 C 0.161 0.185 0.185 0.179 0.185 0.172 C 0.185 0.164 0.161 0.158 0.132 0.157 C 0.118 0.157 0.104 0.158 0.094 0.161 C 0.08 0.164 0.072 0.169 0.072 0.176 C 0.072 0.179 0.075 0.182 0.079 0.185 C 0.089 0.191 0.108 0.196 0.131 0.196 C 0.157 0.197 0.179 0.192 0.179 0.185 C 0.179 0.179 0.158 0.173 0.131 0.173 C 0.119 0.172 0.106 0.173 0.097 0.175 C 0.085 0.179 0.078 0.184 0.078 0.189 C 0.078 0.192 0.08 0.195 0.084 0.197 C 0.093 0.203 0.11 0.207 0.131 0.208 C 0.155 0.208 0.174 0.203 0.174 0.198 C 0.174 0.192 0.155 0.186 0.131 0.186 C 0.119 0.186 0.108 0.187 0.101 0.189 C 0.089 0.191 0.083 0.196 0.083 0.201 C 0.083 0.203 0.085 0.206 0.088 0.208 C 0.096 0.214 0.112 0.217 0.13 0.218 C 0.152 0.218 0.169 0.214 0.169 0.209 C 0.169 0.203 0.152 0.199 0.131 0.198 C 0.12 0.198 0.11 0.199 0.103 0.201 C 0.093 0.203 0.087 0.207 0.087 0.212 C 0.087 0.214 0.089 0.216 0.092 0.218 E" pathEditMode="relative" ptsTypes="">
                                      <p:cBhvr>
                                        <p:cTn id="89" dur="2000" fill="hold"/>
                                        <p:tgtEl>
                                          <p:spTgt spid="20"/>
                                        </p:tgtEl>
                                        <p:attrNameLst>
                                          <p:attrName>ppt_x</p:attrName>
                                          <p:attrName>ppt_y</p:attrName>
                                        </p:attrNameLst>
                                      </p:cBhvr>
                                    </p:animMotion>
                                  </p:childTnLst>
                                </p:cTn>
                              </p:par>
                            </p:childTnLst>
                          </p:cTn>
                        </p:par>
                        <p:par>
                          <p:cTn id="90" fill="hold">
                            <p:stCondLst>
                              <p:cond delay="103000"/>
                            </p:stCondLst>
                            <p:childTnLst>
                              <p:par>
                                <p:cTn id="91" presetID="1" presetClass="entr" presetSubtype="0" fill="hold" grpId="0" nodeType="afterEffect">
                                  <p:stCondLst>
                                    <p:cond delay="1000"/>
                                  </p:stCondLst>
                                  <p:childTnLst>
                                    <p:set>
                                      <p:cBhvr>
                                        <p:cTn id="92" dur="1" fill="hold">
                                          <p:stCondLst>
                                            <p:cond delay="0"/>
                                          </p:stCondLst>
                                        </p:cTn>
                                        <p:tgtEl>
                                          <p:spTgt spid="21"/>
                                        </p:tgtEl>
                                        <p:attrNameLst>
                                          <p:attrName>style.visibility</p:attrName>
                                        </p:attrNameLst>
                                      </p:cBhvr>
                                      <p:to>
                                        <p:strVal val="visible"/>
                                      </p:to>
                                    </p:set>
                                  </p:childTnLst>
                                </p:cTn>
                              </p:par>
                            </p:childTnLst>
                          </p:cTn>
                        </p:par>
                        <p:par>
                          <p:cTn id="93" fill="hold">
                            <p:stCondLst>
                              <p:cond delay="104000"/>
                            </p:stCondLst>
                            <p:childTnLst>
                              <p:par>
                                <p:cTn id="94" presetID="47" presetClass="path" presetSubtype="0" repeatCount="3000" accel="50000" decel="50000" fill="remove" grpId="1" nodeType="afterEffect">
                                  <p:stCondLst>
                                    <p:cond delay="0"/>
                                  </p:stCondLst>
                                  <p:childTnLst>
                                    <p:animMotion origin="layout" path="M 0 0 C 0.002 0.063 0.009 0.108 0.016 0.108 C 0.023 0.108 0.029 0.063 0.031 0 C 0.034 0.063 0.04 0.108 0.047 0.108 C 0.054 0.108 0.06 0.063 0.062 0 C 0.065 0.063 0.071 0.108 0.078 0.108 C 0.085 0.108 0.092 0.063 0.094 0 C 0.096 0.063 0.102 0.108 0.11 0.108 C 0.116 0.108 0.123 0.063 0.125 0 C 0.127 0.063 0.134 0.108 0.141 0.108 C 0.148 0.108 0.154 0.063 0.156 0 C 0.159 0.063 0.165 0.108 0.172 0.108 C 0.179 0.108 0.185 0.063 0.188 0 C 0.19 0.063 0.196 0.108 0.203 0.108 C 0.21 0.108 0.217 0.063 0.219 0 C 0.221 0.063 0.227 0.108 0.235 0.108 C 0.242 0.108 0.248 0.063 0.25 0 E" pathEditMode="relative" ptsTypes="">
                                      <p:cBhvr>
                                        <p:cTn id="95" dur="2000" fill="hold"/>
                                        <p:tgtEl>
                                          <p:spTgt spid="21"/>
                                        </p:tgtEl>
                                        <p:attrNameLst>
                                          <p:attrName>ppt_x</p:attrName>
                                          <p:attrName>ppt_y</p:attrName>
                                        </p:attrNameLst>
                                      </p:cBhvr>
                                    </p:animMotion>
                                  </p:childTnLst>
                                </p:cTn>
                              </p:par>
                            </p:childTnLst>
                          </p:cTn>
                        </p:par>
                        <p:par>
                          <p:cTn id="96" fill="hold">
                            <p:stCondLst>
                              <p:cond delay="110000"/>
                            </p:stCondLst>
                            <p:childTnLst>
                              <p:par>
                                <p:cTn id="97" presetID="1" presetClass="entr" presetSubtype="0" fill="hold" grpId="0" nodeType="afterEffect">
                                  <p:stCondLst>
                                    <p:cond delay="1000"/>
                                  </p:stCondLst>
                                  <p:childTnLst>
                                    <p:set>
                                      <p:cBhvr>
                                        <p:cTn id="98" dur="1" fill="hold">
                                          <p:stCondLst>
                                            <p:cond delay="0"/>
                                          </p:stCondLst>
                                        </p:cTn>
                                        <p:tgtEl>
                                          <p:spTgt spid="22"/>
                                        </p:tgtEl>
                                        <p:attrNameLst>
                                          <p:attrName>style.visibility</p:attrName>
                                        </p:attrNameLst>
                                      </p:cBhvr>
                                      <p:to>
                                        <p:strVal val="visible"/>
                                      </p:to>
                                    </p:set>
                                  </p:childTnLst>
                                </p:cTn>
                              </p:par>
                            </p:childTnLst>
                          </p:cTn>
                        </p:par>
                        <p:par>
                          <p:cTn id="99" fill="hold">
                            <p:stCondLst>
                              <p:cond delay="111000"/>
                            </p:stCondLst>
                            <p:childTnLst>
                              <p:par>
                                <p:cTn id="100" presetID="38" presetClass="path" presetSubtype="0" repeatCount="3000" accel="50000" decel="50000" fill="remove" grpId="1" nodeType="afterEffect">
                                  <p:stCondLst>
                                    <p:cond delay="0"/>
                                  </p:stCondLst>
                                  <p:childTnLst>
                                    <p:animMotion origin="layout" path="M 0 0 L 0.016 0.099 L 0.031 0 L 0.047 0.099 L 0.063 0 L 0.078 0.099 L 0.094 0 L 0.109 0.099 L 0.125 0 L 0.141 0.099 L 0.156 0 L 0.172 0.099 L 0.187 0 L 0.203 0.099 L 0.219 0 L 0.234 0.099 L 0.25 0 E" pathEditMode="relative" ptsTypes="">
                                      <p:cBhvr>
                                        <p:cTn id="101" dur="2000" fill="hold"/>
                                        <p:tgtEl>
                                          <p:spTgt spid="22"/>
                                        </p:tgtEl>
                                        <p:attrNameLst>
                                          <p:attrName>ppt_x</p:attrName>
                                          <p:attrName>ppt_y</p:attrName>
                                        </p:attrNameLst>
                                      </p:cBhvr>
                                    </p:animMotion>
                                  </p:childTnLst>
                                </p:cTn>
                              </p:par>
                            </p:childTnLst>
                          </p:cTn>
                        </p:par>
                        <p:par>
                          <p:cTn id="102" fill="hold">
                            <p:stCondLst>
                              <p:cond delay="117000"/>
                            </p:stCondLst>
                            <p:childTnLst>
                              <p:par>
                                <p:cTn id="103" presetID="10" presetClass="entr" presetSubtype="0" fill="hold" grpId="0" nodeType="afterEffect">
                                  <p:stCondLst>
                                    <p:cond delay="200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 über die verfügbaren Effekte</a:t>
            </a:r>
          </a:p>
        </p:txBody>
      </p:sp>
      <p:sp>
        <p:nvSpPr>
          <p:cNvPr id="3" name="Datumsplatzhalter 2"/>
          <p:cNvSpPr>
            <a:spLocks noGrp="1"/>
          </p:cNvSpPr>
          <p:nvPr>
            <p:ph type="dt" sz="half" idx="10"/>
          </p:nvPr>
        </p:nvSpPr>
        <p:spPr/>
        <p:txBody>
          <a:bodyPr/>
          <a:lstStyle/>
          <a:p>
            <a:fld id="{56BFD292-930F-4684-ABEB-99E9E6CABB18}"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22</a:t>
            </a:fld>
            <a:endParaRPr lang="de-DE"/>
          </a:p>
        </p:txBody>
      </p:sp>
      <p:sp>
        <p:nvSpPr>
          <p:cNvPr id="6" name="Textfeld 5"/>
          <p:cNvSpPr txBox="1"/>
          <p:nvPr/>
        </p:nvSpPr>
        <p:spPr>
          <a:xfrm>
            <a:off x="4054481" y="1412776"/>
            <a:ext cx="4083041" cy="523220"/>
          </a:xfrm>
          <a:prstGeom prst="rect">
            <a:avLst/>
          </a:prstGeom>
          <a:noFill/>
        </p:spPr>
        <p:txBody>
          <a:bodyPr wrap="none" rtlCol="0">
            <a:spAutoFit/>
          </a:bodyPr>
          <a:lstStyle/>
          <a:p>
            <a:r>
              <a:rPr lang="de-DE" sz="2800" b="1" dirty="0"/>
              <a:t>Animationspfade (Spezial)</a:t>
            </a:r>
          </a:p>
        </p:txBody>
      </p:sp>
      <p:sp>
        <p:nvSpPr>
          <p:cNvPr id="7" name="Textfeld 6"/>
          <p:cNvSpPr txBox="1"/>
          <p:nvPr/>
        </p:nvSpPr>
        <p:spPr>
          <a:xfrm>
            <a:off x="1811524" y="2060848"/>
            <a:ext cx="2664296" cy="369332"/>
          </a:xfrm>
          <a:prstGeom prst="rect">
            <a:avLst/>
          </a:prstGeom>
          <a:solidFill>
            <a:srgbClr val="00B0F0"/>
          </a:solidFill>
        </p:spPr>
        <p:txBody>
          <a:bodyPr wrap="square" rtlCol="0">
            <a:spAutoFit/>
          </a:bodyPr>
          <a:lstStyle/>
          <a:p>
            <a:pPr algn="ctr"/>
            <a:r>
              <a:rPr lang="de-DE" b="1" dirty="0">
                <a:solidFill>
                  <a:srgbClr val="FFFF00"/>
                </a:solidFill>
              </a:rPr>
              <a:t>Acht übereinander</a:t>
            </a:r>
          </a:p>
        </p:txBody>
      </p:sp>
      <p:sp>
        <p:nvSpPr>
          <p:cNvPr id="8" name="Textfeld 7"/>
          <p:cNvSpPr txBox="1"/>
          <p:nvPr/>
        </p:nvSpPr>
        <p:spPr>
          <a:xfrm>
            <a:off x="4763852" y="2060848"/>
            <a:ext cx="2664296" cy="369332"/>
          </a:xfrm>
          <a:prstGeom prst="rect">
            <a:avLst/>
          </a:prstGeom>
          <a:solidFill>
            <a:srgbClr val="00B0F0"/>
          </a:solidFill>
        </p:spPr>
        <p:txBody>
          <a:bodyPr wrap="square" rtlCol="0">
            <a:spAutoFit/>
          </a:bodyPr>
          <a:lstStyle/>
          <a:p>
            <a:pPr algn="ctr"/>
            <a:r>
              <a:rPr lang="de-DE" b="1" dirty="0">
                <a:solidFill>
                  <a:srgbClr val="FFFF00"/>
                </a:solidFill>
              </a:rPr>
              <a:t>Bohne</a:t>
            </a:r>
          </a:p>
        </p:txBody>
      </p:sp>
      <p:sp>
        <p:nvSpPr>
          <p:cNvPr id="9" name="Textfeld 8"/>
          <p:cNvSpPr txBox="1"/>
          <p:nvPr/>
        </p:nvSpPr>
        <p:spPr>
          <a:xfrm>
            <a:off x="7716180" y="2060848"/>
            <a:ext cx="2664296" cy="369332"/>
          </a:xfrm>
          <a:prstGeom prst="rect">
            <a:avLst/>
          </a:prstGeom>
          <a:solidFill>
            <a:srgbClr val="00B0F0"/>
          </a:solidFill>
        </p:spPr>
        <p:txBody>
          <a:bodyPr wrap="square" rtlCol="0">
            <a:spAutoFit/>
          </a:bodyPr>
          <a:lstStyle/>
          <a:p>
            <a:pPr algn="ctr"/>
            <a:r>
              <a:rPr lang="de-DE" b="1" dirty="0">
                <a:solidFill>
                  <a:srgbClr val="FFFF00"/>
                </a:solidFill>
              </a:rPr>
              <a:t>Erdnuss</a:t>
            </a:r>
          </a:p>
        </p:txBody>
      </p:sp>
      <p:sp>
        <p:nvSpPr>
          <p:cNvPr id="10" name="Textfeld 9"/>
          <p:cNvSpPr txBox="1"/>
          <p:nvPr/>
        </p:nvSpPr>
        <p:spPr>
          <a:xfrm>
            <a:off x="1811524" y="2904619"/>
            <a:ext cx="2664296" cy="369332"/>
          </a:xfrm>
          <a:prstGeom prst="rect">
            <a:avLst/>
          </a:prstGeom>
          <a:solidFill>
            <a:srgbClr val="00B0F0"/>
          </a:solidFill>
        </p:spPr>
        <p:txBody>
          <a:bodyPr wrap="square" rtlCol="0">
            <a:spAutoFit/>
          </a:bodyPr>
          <a:lstStyle/>
          <a:p>
            <a:pPr algn="ctr"/>
            <a:r>
              <a:rPr lang="de-DE" b="1" dirty="0">
                <a:solidFill>
                  <a:srgbClr val="FFFF00"/>
                </a:solidFill>
              </a:rPr>
              <a:t>Gepunkteter Stern</a:t>
            </a:r>
          </a:p>
        </p:txBody>
      </p:sp>
      <p:sp>
        <p:nvSpPr>
          <p:cNvPr id="11" name="Textfeld 10"/>
          <p:cNvSpPr txBox="1"/>
          <p:nvPr/>
        </p:nvSpPr>
        <p:spPr>
          <a:xfrm>
            <a:off x="4763852" y="2904619"/>
            <a:ext cx="2664296" cy="369332"/>
          </a:xfrm>
          <a:prstGeom prst="rect">
            <a:avLst/>
          </a:prstGeom>
          <a:solidFill>
            <a:srgbClr val="00B0F0"/>
          </a:solidFill>
        </p:spPr>
        <p:txBody>
          <a:bodyPr wrap="square" rtlCol="0">
            <a:spAutoFit/>
          </a:bodyPr>
          <a:lstStyle/>
          <a:p>
            <a:pPr algn="ctr"/>
            <a:r>
              <a:rPr lang="de-DE" b="1" dirty="0">
                <a:solidFill>
                  <a:srgbClr val="FFFF00"/>
                </a:solidFill>
              </a:rPr>
              <a:t>Horizontale Acht</a:t>
            </a:r>
          </a:p>
        </p:txBody>
      </p:sp>
      <p:sp>
        <p:nvSpPr>
          <p:cNvPr id="12" name="Textfeld 11"/>
          <p:cNvSpPr txBox="1"/>
          <p:nvPr/>
        </p:nvSpPr>
        <p:spPr>
          <a:xfrm>
            <a:off x="7716180" y="2904619"/>
            <a:ext cx="2664296" cy="369332"/>
          </a:xfrm>
          <a:prstGeom prst="rect">
            <a:avLst/>
          </a:prstGeom>
          <a:solidFill>
            <a:srgbClr val="00B0F0"/>
          </a:solidFill>
        </p:spPr>
        <p:txBody>
          <a:bodyPr wrap="square" rtlCol="0">
            <a:spAutoFit/>
          </a:bodyPr>
          <a:lstStyle/>
          <a:p>
            <a:pPr algn="ctr"/>
            <a:r>
              <a:rPr lang="de-DE" b="1" dirty="0">
                <a:solidFill>
                  <a:srgbClr val="FFFF00"/>
                </a:solidFill>
              </a:rPr>
              <a:t>Invertiertes Dreieck</a:t>
            </a:r>
          </a:p>
        </p:txBody>
      </p:sp>
      <p:sp>
        <p:nvSpPr>
          <p:cNvPr id="13" name="Textfeld 12"/>
          <p:cNvSpPr txBox="1"/>
          <p:nvPr/>
        </p:nvSpPr>
        <p:spPr>
          <a:xfrm>
            <a:off x="1811524" y="3748390"/>
            <a:ext cx="2664296" cy="369332"/>
          </a:xfrm>
          <a:prstGeom prst="rect">
            <a:avLst/>
          </a:prstGeom>
          <a:solidFill>
            <a:srgbClr val="00B0F0"/>
          </a:solidFill>
        </p:spPr>
        <p:txBody>
          <a:bodyPr wrap="square" rtlCol="0">
            <a:spAutoFit/>
          </a:bodyPr>
          <a:lstStyle/>
          <a:p>
            <a:pPr algn="ctr"/>
            <a:r>
              <a:rPr lang="de-DE" b="1" dirty="0">
                <a:solidFill>
                  <a:srgbClr val="FFFF00"/>
                </a:solidFill>
              </a:rPr>
              <a:t>Invertiertes Quadrat</a:t>
            </a:r>
          </a:p>
        </p:txBody>
      </p:sp>
      <p:sp>
        <p:nvSpPr>
          <p:cNvPr id="14" name="Textfeld 13"/>
          <p:cNvSpPr txBox="1"/>
          <p:nvPr/>
        </p:nvSpPr>
        <p:spPr>
          <a:xfrm>
            <a:off x="4763852" y="3748390"/>
            <a:ext cx="2664296" cy="369332"/>
          </a:xfrm>
          <a:prstGeom prst="rect">
            <a:avLst/>
          </a:prstGeom>
          <a:solidFill>
            <a:srgbClr val="00B0F0"/>
          </a:solidFill>
        </p:spPr>
        <p:txBody>
          <a:bodyPr wrap="square" rtlCol="0">
            <a:spAutoFit/>
          </a:bodyPr>
          <a:lstStyle/>
          <a:p>
            <a:pPr algn="ctr"/>
            <a:r>
              <a:rPr lang="de-DE" b="1" dirty="0">
                <a:solidFill>
                  <a:srgbClr val="FFFF00"/>
                </a:solidFill>
              </a:rPr>
              <a:t>Kurviger Stern</a:t>
            </a:r>
          </a:p>
        </p:txBody>
      </p:sp>
      <p:sp>
        <p:nvSpPr>
          <p:cNvPr id="15" name="Textfeld 14"/>
          <p:cNvSpPr txBox="1"/>
          <p:nvPr/>
        </p:nvSpPr>
        <p:spPr>
          <a:xfrm>
            <a:off x="7716180" y="3748390"/>
            <a:ext cx="2664296" cy="369332"/>
          </a:xfrm>
          <a:prstGeom prst="rect">
            <a:avLst/>
          </a:prstGeom>
          <a:solidFill>
            <a:srgbClr val="00B0F0"/>
          </a:solidFill>
        </p:spPr>
        <p:txBody>
          <a:bodyPr wrap="square" rtlCol="0">
            <a:spAutoFit/>
          </a:bodyPr>
          <a:lstStyle/>
          <a:p>
            <a:pPr algn="ctr"/>
            <a:r>
              <a:rPr lang="de-DE" b="1" dirty="0">
                <a:solidFill>
                  <a:srgbClr val="FFFF00"/>
                </a:solidFill>
              </a:rPr>
              <a:t>Kurviges Quadrat</a:t>
            </a:r>
          </a:p>
        </p:txBody>
      </p:sp>
      <p:sp>
        <p:nvSpPr>
          <p:cNvPr id="16" name="Textfeld 15"/>
          <p:cNvSpPr txBox="1"/>
          <p:nvPr/>
        </p:nvSpPr>
        <p:spPr>
          <a:xfrm>
            <a:off x="1811524" y="4592161"/>
            <a:ext cx="2664296" cy="369332"/>
          </a:xfrm>
          <a:prstGeom prst="rect">
            <a:avLst/>
          </a:prstGeom>
          <a:solidFill>
            <a:srgbClr val="00B0F0"/>
          </a:solidFill>
        </p:spPr>
        <p:txBody>
          <a:bodyPr wrap="square" rtlCol="0">
            <a:spAutoFit/>
          </a:bodyPr>
          <a:lstStyle/>
          <a:p>
            <a:pPr algn="ctr"/>
            <a:r>
              <a:rPr lang="de-DE" b="1" dirty="0">
                <a:solidFill>
                  <a:srgbClr val="FFFF00"/>
                </a:solidFill>
              </a:rPr>
              <a:t>Kurviges X</a:t>
            </a:r>
          </a:p>
        </p:txBody>
      </p:sp>
      <p:sp>
        <p:nvSpPr>
          <p:cNvPr id="17" name="Textfeld 16"/>
          <p:cNvSpPr txBox="1"/>
          <p:nvPr/>
        </p:nvSpPr>
        <p:spPr>
          <a:xfrm>
            <a:off x="4763852" y="4592161"/>
            <a:ext cx="2664296" cy="369332"/>
          </a:xfrm>
          <a:prstGeom prst="rect">
            <a:avLst/>
          </a:prstGeom>
          <a:solidFill>
            <a:srgbClr val="00B0F0"/>
          </a:solidFill>
        </p:spPr>
        <p:txBody>
          <a:bodyPr wrap="square" rtlCol="0">
            <a:spAutoFit/>
          </a:bodyPr>
          <a:lstStyle/>
          <a:p>
            <a:pPr algn="ctr"/>
            <a:r>
              <a:rPr lang="de-DE" b="1" dirty="0">
                <a:solidFill>
                  <a:srgbClr val="FFFF00"/>
                </a:solidFill>
              </a:rPr>
              <a:t>Neutron</a:t>
            </a:r>
          </a:p>
        </p:txBody>
      </p:sp>
      <p:sp>
        <p:nvSpPr>
          <p:cNvPr id="18" name="Textfeld 17"/>
          <p:cNvSpPr txBox="1"/>
          <p:nvPr/>
        </p:nvSpPr>
        <p:spPr>
          <a:xfrm>
            <a:off x="7716180" y="4592161"/>
            <a:ext cx="2664296" cy="369332"/>
          </a:xfrm>
          <a:prstGeom prst="rect">
            <a:avLst/>
          </a:prstGeom>
          <a:solidFill>
            <a:srgbClr val="00B0F0"/>
          </a:solidFill>
        </p:spPr>
        <p:txBody>
          <a:bodyPr wrap="square" rtlCol="0">
            <a:spAutoFit/>
          </a:bodyPr>
          <a:lstStyle/>
          <a:p>
            <a:pPr algn="ctr"/>
            <a:r>
              <a:rPr lang="de-DE" b="1" dirty="0">
                <a:solidFill>
                  <a:srgbClr val="FFFF00"/>
                </a:solidFill>
              </a:rPr>
              <a:t>Pinselstrich</a:t>
            </a:r>
          </a:p>
        </p:txBody>
      </p:sp>
      <p:sp>
        <p:nvSpPr>
          <p:cNvPr id="19" name="Textfeld 18"/>
          <p:cNvSpPr txBox="1"/>
          <p:nvPr/>
        </p:nvSpPr>
        <p:spPr>
          <a:xfrm>
            <a:off x="1811524" y="5435932"/>
            <a:ext cx="2664296" cy="369332"/>
          </a:xfrm>
          <a:prstGeom prst="rect">
            <a:avLst/>
          </a:prstGeom>
          <a:solidFill>
            <a:srgbClr val="00B0F0"/>
          </a:solidFill>
        </p:spPr>
        <p:txBody>
          <a:bodyPr wrap="square" rtlCol="0">
            <a:spAutoFit/>
          </a:bodyPr>
          <a:lstStyle/>
          <a:p>
            <a:pPr algn="ctr"/>
            <a:r>
              <a:rPr lang="de-DE" b="1" dirty="0">
                <a:solidFill>
                  <a:srgbClr val="FFFF00"/>
                </a:solidFill>
              </a:rPr>
              <a:t>Plus</a:t>
            </a:r>
          </a:p>
        </p:txBody>
      </p:sp>
      <p:sp>
        <p:nvSpPr>
          <p:cNvPr id="20" name="Textfeld 19"/>
          <p:cNvSpPr txBox="1"/>
          <p:nvPr/>
        </p:nvSpPr>
        <p:spPr>
          <a:xfrm>
            <a:off x="4763852" y="5435932"/>
            <a:ext cx="2664296" cy="369332"/>
          </a:xfrm>
          <a:prstGeom prst="rect">
            <a:avLst/>
          </a:prstGeom>
          <a:solidFill>
            <a:srgbClr val="00B0F0"/>
          </a:solidFill>
        </p:spPr>
        <p:txBody>
          <a:bodyPr wrap="square" rtlCol="0">
            <a:spAutoFit/>
          </a:bodyPr>
          <a:lstStyle/>
          <a:p>
            <a:pPr algn="ctr"/>
            <a:r>
              <a:rPr lang="de-DE" b="1" dirty="0">
                <a:solidFill>
                  <a:srgbClr val="FFFF00"/>
                </a:solidFill>
              </a:rPr>
              <a:t>Vertikale Acht</a:t>
            </a:r>
          </a:p>
        </p:txBody>
      </p:sp>
      <p:sp>
        <p:nvSpPr>
          <p:cNvPr id="21" name="Textfeld 20"/>
          <p:cNvSpPr txBox="1"/>
          <p:nvPr/>
        </p:nvSpPr>
        <p:spPr>
          <a:xfrm>
            <a:off x="7716180" y="5435932"/>
            <a:ext cx="2664296" cy="369332"/>
          </a:xfrm>
          <a:prstGeom prst="rect">
            <a:avLst/>
          </a:prstGeom>
          <a:solidFill>
            <a:srgbClr val="00B0F0"/>
          </a:solidFill>
        </p:spPr>
        <p:txBody>
          <a:bodyPr wrap="square" rtlCol="0">
            <a:spAutoFit/>
          </a:bodyPr>
          <a:lstStyle/>
          <a:p>
            <a:pPr algn="ctr"/>
            <a:r>
              <a:rPr lang="de-DE" b="1" dirty="0">
                <a:solidFill>
                  <a:srgbClr val="FFFF00"/>
                </a:solidFill>
              </a:rPr>
              <a:t>Zwei Schleifen</a:t>
            </a:r>
          </a:p>
        </p:txBody>
      </p:sp>
      <p:sp>
        <p:nvSpPr>
          <p:cNvPr id="27" name="Textfeld 26"/>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395318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3000"/>
                            </p:stCondLst>
                            <p:childTnLst>
                              <p:par>
                                <p:cTn id="9" presetID="1"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4000"/>
                            </p:stCondLst>
                            <p:childTnLst>
                              <p:par>
                                <p:cTn id="12" presetID="28" presetClass="path" presetSubtype="0" repeatCount="3000" accel="50000" decel="50000" fill="hold" grpId="1" nodeType="afterEffect">
                                  <p:stCondLst>
                                    <p:cond delay="0"/>
                                  </p:stCondLst>
                                  <p:childTnLst>
                                    <p:animMotion origin="layout" path="M 0 0 C 0.017 0 0.031 0.014 0.031 0.031 C 0.031 0.049 0.017 0.063 0 0.063 C -0.017 0.063 -0.031 0.077 -0.031 0.094 C -0.031 0.111 -0.017 0.125 0 0.125 C 0.017 0.125 0.031 0.139 0.031 0.156 C 0.031 0.173 0.017 0.187 0 0.187 C -0.017 0.187 -0.031 0.201 -0.031 0.219 C -0.031 0.236 -0.017 0.25 0 0.25 C 0.017 0.25 0.031 0.236 0.031 0.219 C 0.031 0.201 0.017 0.187 0 0.187 C -0.017 0.187 -0.031 0.173 -0.031 0.156 C -0.031 0.139 -0.017 0.125 0 0.125 C 0.017 0.125 0.031 0.111 0.031 0.094 C 0.031 0.077 0.017 0.063 0 0.063 C -0.017 0.063 -0.031 0.049 -0.031 0.031 C -0.031 0.014 -0.017 0 0 0 Z" pathEditMode="relative" ptsTypes="">
                                      <p:cBhvr>
                                        <p:cTn id="13" dur="2000" fill="hold"/>
                                        <p:tgtEl>
                                          <p:spTgt spid="7"/>
                                        </p:tgtEl>
                                        <p:attrNameLst>
                                          <p:attrName>ppt_x</p:attrName>
                                          <p:attrName>ppt_y</p:attrName>
                                        </p:attrNameLst>
                                      </p:cBhvr>
                                    </p:animMotion>
                                  </p:childTnLst>
                                </p:cTn>
                              </p:par>
                            </p:childTnLst>
                          </p:cTn>
                        </p:par>
                        <p:par>
                          <p:cTn id="14" fill="hold">
                            <p:stCondLst>
                              <p:cond delay="10000"/>
                            </p:stCondLst>
                            <p:childTnLst>
                              <p:par>
                                <p:cTn id="15" presetID="1" presetClass="entr" presetSubtype="0" fill="hold" grpId="0" nodeType="afterEffect">
                                  <p:stCondLst>
                                    <p:cond delay="100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11000"/>
                            </p:stCondLst>
                            <p:childTnLst>
                              <p:par>
                                <p:cTn id="18" presetID="31" presetClass="path" presetSubtype="0" repeatCount="3000" accel="50000" decel="50000" fill="hold" grpId="1" nodeType="afterEffect">
                                  <p:stCondLst>
                                    <p:cond delay="0"/>
                                  </p:stCondLst>
                                  <p:childTnLst>
                                    <p:animMotion origin="layout" path="M 0 0 C 0.002 -0.003 0.012 -0.034 0.037 -0.032 C 0.075 -0.029 0.09 -0.007 0.125 -0.029 C 0.147 -0.042 0.173 -0.075 0.192 -0.074 C 0.235 -0.073 0.244 -0.039 0.244 -0.008 C 0.245 0.036 0.189 0.073 0.121 0.077 C 0.052 0.08 -0.005 0.033 0 0 Z" pathEditMode="relative" ptsTypes="">
                                      <p:cBhvr>
                                        <p:cTn id="19" dur="2000" fill="hold"/>
                                        <p:tgtEl>
                                          <p:spTgt spid="8"/>
                                        </p:tgtEl>
                                        <p:attrNameLst>
                                          <p:attrName>ppt_x</p:attrName>
                                          <p:attrName>ppt_y</p:attrName>
                                        </p:attrNameLst>
                                      </p:cBhvr>
                                    </p:animMotion>
                                  </p:childTnLst>
                                </p:cTn>
                              </p:par>
                            </p:childTnLst>
                          </p:cTn>
                        </p:par>
                        <p:par>
                          <p:cTn id="20" fill="hold">
                            <p:stCondLst>
                              <p:cond delay="17000"/>
                            </p:stCondLst>
                            <p:childTnLst>
                              <p:par>
                                <p:cTn id="21" presetID="1" presetClass="entr" presetSubtype="0" fill="hold" grpId="0" nodeType="afterEffect">
                                  <p:stCondLst>
                                    <p:cond delay="1000"/>
                                  </p:stCondLst>
                                  <p:childTnLst>
                                    <p:set>
                                      <p:cBhvr>
                                        <p:cTn id="22" dur="1" fill="hold">
                                          <p:stCondLst>
                                            <p:cond delay="0"/>
                                          </p:stCondLst>
                                        </p:cTn>
                                        <p:tgtEl>
                                          <p:spTgt spid="9"/>
                                        </p:tgtEl>
                                        <p:attrNameLst>
                                          <p:attrName>style.visibility</p:attrName>
                                        </p:attrNameLst>
                                      </p:cBhvr>
                                      <p:to>
                                        <p:strVal val="visible"/>
                                      </p:to>
                                    </p:set>
                                  </p:childTnLst>
                                </p:cTn>
                              </p:par>
                            </p:childTnLst>
                          </p:cTn>
                        </p:par>
                        <p:par>
                          <p:cTn id="23" fill="hold">
                            <p:stCondLst>
                              <p:cond delay="18000"/>
                            </p:stCondLst>
                            <p:childTnLst>
                              <p:par>
                                <p:cTn id="24" presetID="27" presetClass="path" presetSubtype="0" repeatCount="3000" accel="50000" decel="50000" fill="hold" grpId="1" nodeType="afterEffect">
                                  <p:stCondLst>
                                    <p:cond delay="0"/>
                                  </p:stCondLst>
                                  <p:childTnLst>
                                    <p:animMotion origin="layout" path="M 0 0 C 0.038 0 0.069 0.031 0.069 0.069 C 0.069 0.094 0.056 0.116 0.037 0.129 C 0.037 0.129 0.036 0.129 0.036 0.129 C 0.029 0.134 0.025 0.142 0.025 0.151 C 0.025 0.159 0.029 0.166 0.034 0.171 C 0.042 0.179 0.047 0.191 0.047 0.203 C 0.047 0.229 0.026 0.25 0 0.25 C -0.026 0.25 -0.047 0.229 -0.047 0.203 C -0.047 0.191 -0.042 0.179 -0.034 0.171 C -0.029 0.166 -0.026 0.159 -0.026 0.151 C -0.026 0.142 -0.03 0.134 -0.036 0.129 C -0.036 0.129 -0.037 0.129 -0.037 0.129 C -0.057 0.116 -0.07 0.094 -0.07 0.069 C -0.07 0.031 -0.039 0 0 0 C 0 0 0 0 0 0 Z" pathEditMode="relative" ptsTypes="">
                                      <p:cBhvr>
                                        <p:cTn id="25" dur="2000" fill="hold"/>
                                        <p:tgtEl>
                                          <p:spTgt spid="9"/>
                                        </p:tgtEl>
                                        <p:attrNameLst>
                                          <p:attrName>ppt_x</p:attrName>
                                          <p:attrName>ppt_y</p:attrName>
                                        </p:attrNameLst>
                                      </p:cBhvr>
                                    </p:animMotion>
                                  </p:childTnLst>
                                </p:cTn>
                              </p:par>
                            </p:childTnLst>
                          </p:cTn>
                        </p:par>
                        <p:par>
                          <p:cTn id="26" fill="hold">
                            <p:stCondLst>
                              <p:cond delay="24000"/>
                            </p:stCondLst>
                            <p:childTnLst>
                              <p:par>
                                <p:cTn id="27" presetID="1" presetClass="entr" presetSubtype="0" fill="hold" grpId="0" nodeType="afterEffect">
                                  <p:stCondLst>
                                    <p:cond delay="100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25000"/>
                            </p:stCondLst>
                            <p:childTnLst>
                              <p:par>
                                <p:cTn id="30" presetID="19" presetClass="path" presetSubtype="0" repeatCount="3000" accel="50000" decel="50000" fill="hold" grpId="1" nodeType="afterEffect">
                                  <p:stCondLst>
                                    <p:cond delay="0"/>
                                  </p:stCondLst>
                                  <p:childTnLst>
                                    <p:animMotion origin="layout" path="M 0 0 C 0.069 0 0.124 -0.056 0.124 -0.125 C 0.124 -0.056 0.179 -0.001 0.248 -0.001 C 0.179 -0.001 0.125 0.056 0.125 0.125 C 0.125 0.056 0.069 0 0 0 Z" pathEditMode="relative" ptsTypes="">
                                      <p:cBhvr>
                                        <p:cTn id="31" dur="2000" fill="hold"/>
                                        <p:tgtEl>
                                          <p:spTgt spid="10"/>
                                        </p:tgtEl>
                                        <p:attrNameLst>
                                          <p:attrName>ppt_x</p:attrName>
                                          <p:attrName>ppt_y</p:attrName>
                                        </p:attrNameLst>
                                      </p:cBhvr>
                                    </p:animMotion>
                                  </p:childTnLst>
                                </p:cTn>
                              </p:par>
                            </p:childTnLst>
                          </p:cTn>
                        </p:par>
                        <p:par>
                          <p:cTn id="32" fill="hold">
                            <p:stCondLst>
                              <p:cond delay="31000"/>
                            </p:stCondLst>
                            <p:childTnLst>
                              <p:par>
                                <p:cTn id="33" presetID="1" presetClass="entr" presetSubtype="0" fill="hold" grpId="0" nodeType="afterEffect">
                                  <p:stCondLst>
                                    <p:cond delay="1000"/>
                                  </p:stCondLst>
                                  <p:childTnLst>
                                    <p:set>
                                      <p:cBhvr>
                                        <p:cTn id="34" dur="1" fill="hold">
                                          <p:stCondLst>
                                            <p:cond delay="0"/>
                                          </p:stCondLst>
                                        </p:cTn>
                                        <p:tgtEl>
                                          <p:spTgt spid="11"/>
                                        </p:tgtEl>
                                        <p:attrNameLst>
                                          <p:attrName>style.visibility</p:attrName>
                                        </p:attrNameLst>
                                      </p:cBhvr>
                                      <p:to>
                                        <p:strVal val="visible"/>
                                      </p:to>
                                    </p:set>
                                  </p:childTnLst>
                                </p:cTn>
                              </p:par>
                            </p:childTnLst>
                          </p:cTn>
                        </p:par>
                        <p:par>
                          <p:cTn id="35" fill="hold">
                            <p:stCondLst>
                              <p:cond delay="32000"/>
                            </p:stCondLst>
                            <p:childTnLst>
                              <p:par>
                                <p:cTn id="36" presetID="26" presetClass="path" presetSubtype="0" repeatCount="3000" accel="50000" decel="50000" fill="hold" grpId="1" nodeType="after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37" dur="2000" fill="hold"/>
                                        <p:tgtEl>
                                          <p:spTgt spid="11"/>
                                        </p:tgtEl>
                                        <p:attrNameLst>
                                          <p:attrName>ppt_x</p:attrName>
                                          <p:attrName>ppt_y</p:attrName>
                                        </p:attrNameLst>
                                      </p:cBhvr>
                                    </p:animMotion>
                                  </p:childTnLst>
                                </p:cTn>
                              </p:par>
                            </p:childTnLst>
                          </p:cTn>
                        </p:par>
                        <p:par>
                          <p:cTn id="38" fill="hold">
                            <p:stCondLst>
                              <p:cond delay="38000"/>
                            </p:stCondLst>
                            <p:childTnLst>
                              <p:par>
                                <p:cTn id="39" presetID="1" presetClass="entr" presetSubtype="0" fill="hold" grpId="0" nodeType="afterEffect">
                                  <p:stCondLst>
                                    <p:cond delay="1000"/>
                                  </p:stCondLst>
                                  <p:childTnLst>
                                    <p:set>
                                      <p:cBhvr>
                                        <p:cTn id="40" dur="1" fill="hold">
                                          <p:stCondLst>
                                            <p:cond delay="0"/>
                                          </p:stCondLst>
                                        </p:cTn>
                                        <p:tgtEl>
                                          <p:spTgt spid="12"/>
                                        </p:tgtEl>
                                        <p:attrNameLst>
                                          <p:attrName>style.visibility</p:attrName>
                                        </p:attrNameLst>
                                      </p:cBhvr>
                                      <p:to>
                                        <p:strVal val="visible"/>
                                      </p:to>
                                    </p:set>
                                  </p:childTnLst>
                                </p:cTn>
                              </p:par>
                            </p:childTnLst>
                          </p:cTn>
                        </p:par>
                        <p:par>
                          <p:cTn id="41" fill="hold">
                            <p:stCondLst>
                              <p:cond delay="39000"/>
                            </p:stCondLst>
                            <p:childTnLst>
                              <p:par>
                                <p:cTn id="42" presetID="33" presetClass="path" presetSubtype="0" repeatCount="3000" accel="50000" decel="50000" fill="hold" grpId="1" nodeType="afterEffect">
                                  <p:stCondLst>
                                    <p:cond delay="0"/>
                                  </p:stCondLst>
                                  <p:childTnLst>
                                    <p:animMotion origin="layout" path="M 0 0 C 0.015 0.024 0.037 0.049 0.055 0.059 C 0.082 0.075 0.108 0.081 0.113 0.073 C 0.117 0.065 0.099 0.045 0.072 0.029 C 0.054 0.019 0.021 0.012 -0.008 0.011 C -0.036 0.012 -0.07 0.019 -0.088 0.029 C -0.115 0.045 -0.133 0.065 -0.128 0.073 C -0.123 0.081 -0.097 0.075 -0.071 0.059 C -0.053 0.049 -0.03 0.024 -0.016 0 C -0.001 -0.025 0.009 -0.058 0.009 -0.079 C 0.009 -0.111 0.002 -0.136 -0.008 -0.136 C -0.017 -0.136 -0.025 -0.111 -0.025 -0.079 C -0.025 -0.058 -0.014 -0.025 0 0 Z" pathEditMode="relative" ptsTypes="">
                                      <p:cBhvr>
                                        <p:cTn id="43" dur="2000" fill="hold"/>
                                        <p:tgtEl>
                                          <p:spTgt spid="12"/>
                                        </p:tgtEl>
                                        <p:attrNameLst>
                                          <p:attrName>ppt_x</p:attrName>
                                          <p:attrName>ppt_y</p:attrName>
                                        </p:attrNameLst>
                                      </p:cBhvr>
                                    </p:animMotion>
                                  </p:childTnLst>
                                </p:cTn>
                              </p:par>
                            </p:childTnLst>
                          </p:cTn>
                        </p:par>
                        <p:par>
                          <p:cTn id="44" fill="hold">
                            <p:stCondLst>
                              <p:cond delay="45000"/>
                            </p:stCondLst>
                            <p:childTnLst>
                              <p:par>
                                <p:cTn id="45" presetID="1" presetClass="entr" presetSubtype="0" fill="hold" grpId="0" nodeType="afterEffect">
                                  <p:stCondLst>
                                    <p:cond delay="1000"/>
                                  </p:stCondLst>
                                  <p:childTnLst>
                                    <p:set>
                                      <p:cBhvr>
                                        <p:cTn id="46" dur="1" fill="hold">
                                          <p:stCondLst>
                                            <p:cond delay="0"/>
                                          </p:stCondLst>
                                        </p:cTn>
                                        <p:tgtEl>
                                          <p:spTgt spid="13"/>
                                        </p:tgtEl>
                                        <p:attrNameLst>
                                          <p:attrName>style.visibility</p:attrName>
                                        </p:attrNameLst>
                                      </p:cBhvr>
                                      <p:to>
                                        <p:strVal val="visible"/>
                                      </p:to>
                                    </p:set>
                                  </p:childTnLst>
                                </p:cTn>
                              </p:par>
                            </p:childTnLst>
                          </p:cTn>
                        </p:par>
                        <p:par>
                          <p:cTn id="47" fill="hold">
                            <p:stCondLst>
                              <p:cond delay="46000"/>
                            </p:stCondLst>
                            <p:childTnLst>
                              <p:par>
                                <p:cTn id="48" presetID="34" presetClass="path" presetSubtype="0" repeatCount="3000" accel="50000" decel="50000" fill="hold" grpId="1" nodeType="afterEffect">
                                  <p:stCondLst>
                                    <p:cond delay="0"/>
                                  </p:stCondLst>
                                  <p:childTnLst>
                                    <p:animMotion origin="layout" path="M 0 0 C 0.004 -0.004 0.01 -0.006 0.015 -0.006 C 0.022 -0.006 0.029 -0.003 0.033 0.002 C 0.05 0.022 0.063 0.066 0.063 0.118 C 0.063 0.118 0.063 0.119 0.063 0.119 C 0.063 0.119 0.063 0.12 0.063 0.12 C 0.063 0.172 0.05 0.217 0.033 0.237 C 0.029 0.241 0.022 0.244 0.015 0.244 C 0.01 0.244 0.004 0.242 0 0.238 C -0.004 0.234 -0.006 0.229 -0.006 0.223 C -0.006 0.216 -0.003 0.21 0.002 0.206 C 0.022 0.188 0.066 0.175 0.118 0.175 C 0.118 0.175 0.119 0.175 0.119 0.175 C 0.119 0.175 0.12 0.175 0.12 0.175 C 0.172 0.175 0.217 0.188 0.237 0.206 C 0.241 0.21 0.244 0.216 0.244 0.223 C 0.244 0.229 0.242 0.234 0.238 0.238 C 0.234 0.242 0.229 0.244 0.223 0.244 C 0.216 0.244 0.21 0.241 0.206 0.237 C 0.188 0.217 0.175 0.172 0.175 0.12 C 0.175 0.12 0.175 0.119 0.175 0.119 C 0.175 0.119 0.175 0.118 0.175 0.118 C 0.175 0.066 0.188 0.022 0.206 0.001 C 0.21 -0.003 0.216 -0.006 0.223 -0.006 C 0.229 -0.006 0.234 -0.004 0.238 0 C 0.242 0.004 0.244 0.01 0.244 0.015 C 0.244 0.022 0.241 0.028 0.237 0.033 C 0.217 0.05 0.172 0.063 0.12 0.063 C 0.12 0.063 0.12 0.063 0.119 0.063 C 0.119 0.063 0.118 0.063 0.118 0.063 C 0.066 0.063 0.022 0.05 0.002 0.033 C -0.003 0.028 -0.006 0.022 -0.006 0.015 C -0.006 0.01 -0.004 0.004 0 0 Z" pathEditMode="relative" ptsTypes="">
                                      <p:cBhvr>
                                        <p:cTn id="49" dur="2000" fill="hold"/>
                                        <p:tgtEl>
                                          <p:spTgt spid="13"/>
                                        </p:tgtEl>
                                        <p:attrNameLst>
                                          <p:attrName>ppt_x</p:attrName>
                                          <p:attrName>ppt_y</p:attrName>
                                        </p:attrNameLst>
                                      </p:cBhvr>
                                    </p:animMotion>
                                  </p:childTnLst>
                                </p:cTn>
                              </p:par>
                            </p:childTnLst>
                          </p:cTn>
                        </p:par>
                        <p:par>
                          <p:cTn id="50" fill="hold">
                            <p:stCondLst>
                              <p:cond delay="52000"/>
                            </p:stCondLst>
                            <p:childTnLst>
                              <p:par>
                                <p:cTn id="51" presetID="1" presetClass="entr" presetSubtype="0" fill="hold" grpId="0" nodeType="afterEffect">
                                  <p:stCondLst>
                                    <p:cond delay="1000"/>
                                  </p:stCondLst>
                                  <p:childTnLst>
                                    <p:set>
                                      <p:cBhvr>
                                        <p:cTn id="52" dur="1" fill="hold">
                                          <p:stCondLst>
                                            <p:cond delay="0"/>
                                          </p:stCondLst>
                                        </p:cTn>
                                        <p:tgtEl>
                                          <p:spTgt spid="14"/>
                                        </p:tgtEl>
                                        <p:attrNameLst>
                                          <p:attrName>style.visibility</p:attrName>
                                        </p:attrNameLst>
                                      </p:cBhvr>
                                      <p:to>
                                        <p:strVal val="visible"/>
                                      </p:to>
                                    </p:set>
                                  </p:childTnLst>
                                </p:cTn>
                              </p:par>
                            </p:childTnLst>
                          </p:cTn>
                        </p:par>
                        <p:par>
                          <p:cTn id="53" fill="hold">
                            <p:stCondLst>
                              <p:cond delay="53000"/>
                            </p:stCondLst>
                            <p:childTnLst>
                              <p:par>
                                <p:cTn id="54" presetID="23" presetClass="path" presetSubtype="0" repeatCount="3000" accel="50000" decel="50000" fill="hold" grpId="1" nodeType="afterEffect">
                                  <p:stCondLst>
                                    <p:cond delay="0"/>
                                  </p:stCondLst>
                                  <p:childTnLst>
                                    <p:animMotion origin="layout" path="M 0 0 C 0.072 0.058 0.1 0.152 0.077 0.238 C -0.015 0.233 -0.093 0.173 -0.125 0.091 C -0.047 0.04 0.051 0.043 0.125 0.091 C 0.092 0.178 0.011 0.233 -0.077 0.238 C -0.101 0.148 -0.068 0.056 0 0 Z" pathEditMode="relative" ptsTypes="">
                                      <p:cBhvr>
                                        <p:cTn id="55" dur="2000" fill="hold"/>
                                        <p:tgtEl>
                                          <p:spTgt spid="14"/>
                                        </p:tgtEl>
                                        <p:attrNameLst>
                                          <p:attrName>ppt_x</p:attrName>
                                          <p:attrName>ppt_y</p:attrName>
                                        </p:attrNameLst>
                                      </p:cBhvr>
                                    </p:animMotion>
                                  </p:childTnLst>
                                </p:cTn>
                              </p:par>
                            </p:childTnLst>
                          </p:cTn>
                        </p:par>
                        <p:par>
                          <p:cTn id="56" fill="hold">
                            <p:stCondLst>
                              <p:cond delay="59000"/>
                            </p:stCondLst>
                            <p:childTnLst>
                              <p:par>
                                <p:cTn id="57" presetID="1" presetClass="entr" presetSubtype="0" fill="hold" grpId="0" nodeType="afterEffect">
                                  <p:stCondLst>
                                    <p:cond delay="1000"/>
                                  </p:stCondLst>
                                  <p:childTnLst>
                                    <p:set>
                                      <p:cBhvr>
                                        <p:cTn id="58" dur="1" fill="hold">
                                          <p:stCondLst>
                                            <p:cond delay="0"/>
                                          </p:stCondLst>
                                        </p:cTn>
                                        <p:tgtEl>
                                          <p:spTgt spid="15"/>
                                        </p:tgtEl>
                                        <p:attrNameLst>
                                          <p:attrName>style.visibility</p:attrName>
                                        </p:attrNameLst>
                                      </p:cBhvr>
                                      <p:to>
                                        <p:strVal val="visible"/>
                                      </p:to>
                                    </p:set>
                                  </p:childTnLst>
                                </p:cTn>
                              </p:par>
                            </p:childTnLst>
                          </p:cTn>
                        </p:par>
                        <p:par>
                          <p:cTn id="59" fill="hold">
                            <p:stCondLst>
                              <p:cond delay="60000"/>
                            </p:stCondLst>
                            <p:childTnLst>
                              <p:par>
                                <p:cTn id="60" presetID="20" presetClass="path" presetSubtype="0" repeatCount="3000" accel="50000" decel="50000" fill="hold" grpId="1" nodeType="afterEffect">
                                  <p:stCondLst>
                                    <p:cond delay="0"/>
                                  </p:stCondLst>
                                  <p:childTnLst>
                                    <p:animMotion origin="layout" path="M 0 0 C 0 -0.032 0.026 -0.058 0.058 -0.058 L 0.192 -0.058 C 0.224 -0.058 0.25 -0.032 0.25 0 L 0.25 0.132 C 0.25 0.164 0.224 0.191 0.192 0.191 L 0.058 0.191 C 0.026 0.191 0 0.164 0 0.132 Z" pathEditMode="relative" ptsTypes="">
                                      <p:cBhvr>
                                        <p:cTn id="61" dur="2000" fill="hold"/>
                                        <p:tgtEl>
                                          <p:spTgt spid="15"/>
                                        </p:tgtEl>
                                        <p:attrNameLst>
                                          <p:attrName>ppt_x</p:attrName>
                                          <p:attrName>ppt_y</p:attrName>
                                        </p:attrNameLst>
                                      </p:cBhvr>
                                    </p:animMotion>
                                  </p:childTnLst>
                                </p:cTn>
                              </p:par>
                            </p:childTnLst>
                          </p:cTn>
                        </p:par>
                        <p:par>
                          <p:cTn id="62" fill="hold">
                            <p:stCondLst>
                              <p:cond delay="66000"/>
                            </p:stCondLst>
                            <p:childTnLst>
                              <p:par>
                                <p:cTn id="63" presetID="1" presetClass="entr" presetSubtype="0" fill="hold" grpId="0" nodeType="afterEffect">
                                  <p:stCondLst>
                                    <p:cond delay="1000"/>
                                  </p:stCondLst>
                                  <p:childTnLst>
                                    <p:set>
                                      <p:cBhvr>
                                        <p:cTn id="64" dur="1" fill="hold">
                                          <p:stCondLst>
                                            <p:cond delay="0"/>
                                          </p:stCondLst>
                                        </p:cTn>
                                        <p:tgtEl>
                                          <p:spTgt spid="16"/>
                                        </p:tgtEl>
                                        <p:attrNameLst>
                                          <p:attrName>style.visibility</p:attrName>
                                        </p:attrNameLst>
                                      </p:cBhvr>
                                      <p:to>
                                        <p:strVal val="visible"/>
                                      </p:to>
                                    </p:set>
                                  </p:childTnLst>
                                </p:cTn>
                              </p:par>
                            </p:childTnLst>
                          </p:cTn>
                        </p:par>
                        <p:par>
                          <p:cTn id="65" fill="hold">
                            <p:stCondLst>
                              <p:cond delay="67000"/>
                            </p:stCondLst>
                            <p:childTnLst>
                              <p:par>
                                <p:cTn id="66" presetID="21" presetClass="path" presetSubtype="0" repeatCount="3000" accel="50000" decel="50000" fill="hold" grpId="1" nodeType="afterEffect">
                                  <p:stCondLst>
                                    <p:cond delay="0"/>
                                  </p:stCondLst>
                                  <p:childTnLst>
                                    <p:animMotion origin="layout" path="M 0 0 C 0.006 0.006 0.011 0.011 0.015 0.017 C 0.02 0.011 0.024 0.006 0.03 0 C 0.065 -0.035 0.107 -0.05 0.124 -0.034 C 0.14 -0.017 0.125 0.025 0.09 0.06 C 0.084 0.065 0.079 0.07 0.073 0.075 C 0.079 0.079 0.084 0.084 0.09 0.09 C 0.125 0.125 0.14 0.167 0.124 0.183 C 0.107 0.2 0.065 0.185 0.03 0.15 C 0.024 0.144 0.02 0.139 0.015 0.133 C 0.011 0.139 0.006 0.144 0 0.15 C -0.035 0.185 -0.077 0.2 -0.094 0.183 C -0.11 0.167 -0.095 0.125 -0.06 0.09 C -0.054 0.084 -0.049 0.079 -0.043 0.075 C -0.049 0.07 -0.054 0.065 -0.06 0.06 C -0.095 0.025 -0.11 -0.017 -0.094 -0.034 C -0.077 -0.05 -0.035 -0.035 0 0 Z" pathEditMode="relative" ptsTypes="">
                                      <p:cBhvr>
                                        <p:cTn id="67" dur="2000" fill="hold"/>
                                        <p:tgtEl>
                                          <p:spTgt spid="16"/>
                                        </p:tgtEl>
                                        <p:attrNameLst>
                                          <p:attrName>ppt_x</p:attrName>
                                          <p:attrName>ppt_y</p:attrName>
                                        </p:attrNameLst>
                                      </p:cBhvr>
                                    </p:animMotion>
                                  </p:childTnLst>
                                </p:cTn>
                              </p:par>
                            </p:childTnLst>
                          </p:cTn>
                        </p:par>
                        <p:par>
                          <p:cTn id="68" fill="hold">
                            <p:stCondLst>
                              <p:cond delay="73000"/>
                            </p:stCondLst>
                            <p:childTnLst>
                              <p:par>
                                <p:cTn id="69" presetID="1" presetClass="entr" presetSubtype="0" fill="hold" grpId="0" nodeType="afterEffect">
                                  <p:stCondLst>
                                    <p:cond delay="1000"/>
                                  </p:stCondLst>
                                  <p:childTnLst>
                                    <p:set>
                                      <p:cBhvr>
                                        <p:cTn id="70" dur="1" fill="hold">
                                          <p:stCondLst>
                                            <p:cond delay="0"/>
                                          </p:stCondLst>
                                        </p:cTn>
                                        <p:tgtEl>
                                          <p:spTgt spid="17"/>
                                        </p:tgtEl>
                                        <p:attrNameLst>
                                          <p:attrName>style.visibility</p:attrName>
                                        </p:attrNameLst>
                                      </p:cBhvr>
                                      <p:to>
                                        <p:strVal val="visible"/>
                                      </p:to>
                                    </p:set>
                                  </p:childTnLst>
                                </p:cTn>
                              </p:par>
                            </p:childTnLst>
                          </p:cTn>
                        </p:par>
                        <p:par>
                          <p:cTn id="71" fill="hold">
                            <p:stCondLst>
                              <p:cond delay="74000"/>
                            </p:stCondLst>
                            <p:childTnLst>
                              <p:par>
                                <p:cTn id="72" presetID="29" presetClass="path" presetSubtype="0" repeatCount="3000" accel="50000" decel="50000" fill="hold" grpId="1" nodeType="afterEffect">
                                  <p:stCondLst>
                                    <p:cond delay="0"/>
                                  </p:stCondLst>
                                  <p:childTnLst>
                                    <p:animMotion origin="layout" path="M 0 0 C 0.007 -0.01 0.014 -0.021 0.021 -0.035 C 0.04 -0.075 0.045 -0.114 0.031 -0.12 C 0.017 -0.127 -0.01 -0.099 -0.029 -0.059 C -0.039 -0.038 -0.045 -0.018 -0.047 -0.003 C -0.05 0.009 -0.051 0.021 -0.051 0.035 C -0.051 0.08 -0.038 0.117 -0.023 0.117 C -0.008 0.117 0.005 0.08 0.005 0.035 C 0.005 0.014 0.002 -0.006 -0.003 -0.02 C -0.005 -0.032 -0.01 -0.045 -0.016 -0.058 C -0.036 -0.099 -0.063 -0.127 -0.077 -0.12 C -0.091 -0.113 -0.086 -0.075 -0.066 -0.034 C -0.058 -0.015 -0.047 0.001 -0.036 0.012 C -0.028 0.022 -0.019 0.031 -0.007 0.04 C 0.029 0.069 0.065 0.082 0.075 0.07 C 0.084 0.058 0.064 0.025 0.028 -0.003 C 0.013 -0.015 -0.003 -0.024 -0.016 -0.03 C -0.028 -0.036 -0.043 -0.041 -0.059 -0.044 C -0.103 -0.054 -0.141 -0.051 -0.144 -0.035 C -0.148 -0.02 -0.115 0 -0.071 0.01 C -0.051 0.014 -0.032 0.016 -0.017 0.015 C -0.004 0.015 0.01 0.013 0.025 0.01 C 0.069 0 0.102 -0.021 0.098 -0.036 C 0.095 -0.051 0.057 -0.055 0.013 -0.045 C -0.008 -0.04 -0.027 -0.033 -0.04 -0.025 C -0.051 -0.019 -0.062 -0.012 -0.074 -0.003 C -0.109 0.026 -0.13 0.058 -0.12 0.07 C -0.111 0.082 -0.074 0.069 -0.039 0.041 C -0.022 0.027 -0.008 0.013 0 0 Z" pathEditMode="relative" ptsTypes="">
                                      <p:cBhvr>
                                        <p:cTn id="73" dur="2000" fill="hold"/>
                                        <p:tgtEl>
                                          <p:spTgt spid="17"/>
                                        </p:tgtEl>
                                        <p:attrNameLst>
                                          <p:attrName>ppt_x</p:attrName>
                                          <p:attrName>ppt_y</p:attrName>
                                        </p:attrNameLst>
                                      </p:cBhvr>
                                    </p:animMotion>
                                  </p:childTnLst>
                                </p:cTn>
                              </p:par>
                            </p:childTnLst>
                          </p:cTn>
                        </p:par>
                        <p:par>
                          <p:cTn id="74" fill="hold">
                            <p:stCondLst>
                              <p:cond delay="80000"/>
                            </p:stCondLst>
                            <p:childTnLst>
                              <p:par>
                                <p:cTn id="75" presetID="1" presetClass="entr" presetSubtype="0" fill="hold" grpId="0" nodeType="afterEffect">
                                  <p:stCondLst>
                                    <p:cond delay="1000"/>
                                  </p:stCondLst>
                                  <p:childTnLst>
                                    <p:set>
                                      <p:cBhvr>
                                        <p:cTn id="76" dur="1" fill="hold">
                                          <p:stCondLst>
                                            <p:cond delay="0"/>
                                          </p:stCondLst>
                                        </p:cTn>
                                        <p:tgtEl>
                                          <p:spTgt spid="18"/>
                                        </p:tgtEl>
                                        <p:attrNameLst>
                                          <p:attrName>style.visibility</p:attrName>
                                        </p:attrNameLst>
                                      </p:cBhvr>
                                      <p:to>
                                        <p:strVal val="visible"/>
                                      </p:to>
                                    </p:set>
                                  </p:childTnLst>
                                </p:cTn>
                              </p:par>
                            </p:childTnLst>
                          </p:cTn>
                        </p:par>
                        <p:par>
                          <p:cTn id="77" fill="hold">
                            <p:stCondLst>
                              <p:cond delay="81000"/>
                            </p:stCondLst>
                            <p:childTnLst>
                              <p:par>
                                <p:cTn id="78" presetID="30" presetClass="path" presetSubtype="0" repeatCount="3000" accel="50000" decel="50000" fill="hold" grpId="1" nodeType="afterEffect">
                                  <p:stCondLst>
                                    <p:cond delay="0"/>
                                  </p:stCondLst>
                                  <p:childTnLst>
                                    <p:animMotion origin="layout" path="M 0 0 C 0 0 0.017 -0.065 0.017 -0.065 C 0.034 -0.118 0.061 -0.139 0.1 -0.139 C 0.12 -0.139 0.138 -0.131 0.152 -0.118 C 0.162 -0.109 0.174 -0.104 0.187 -0.104 C 0.212 -0.104 0.233 -0.122 0.241 -0.148 C 0.241 -0.148 0.25 -0.179 0.25 -0.179 C 0.25 -0.179 0.232 -0.113 0.232 -0.113 C 0.215 -0.061 0.188 -0.04 0.15 -0.04 C 0.13 -0.04 0.111 -0.048 0.096 -0.062 C 0.087 -0.07 0.075 -0.075 0.063 -0.075 C 0.038 -0.075 0.017 -0.057 0.009 -0.031 C 0.009 -0.031 0 0 0 0 Z" pathEditMode="relative" ptsTypes="">
                                      <p:cBhvr>
                                        <p:cTn id="79" dur="2000" fill="hold"/>
                                        <p:tgtEl>
                                          <p:spTgt spid="18"/>
                                        </p:tgtEl>
                                        <p:attrNameLst>
                                          <p:attrName>ppt_x</p:attrName>
                                          <p:attrName>ppt_y</p:attrName>
                                        </p:attrNameLst>
                                      </p:cBhvr>
                                    </p:animMotion>
                                  </p:childTnLst>
                                </p:cTn>
                              </p:par>
                            </p:childTnLst>
                          </p:cTn>
                        </p:par>
                        <p:par>
                          <p:cTn id="80" fill="hold">
                            <p:stCondLst>
                              <p:cond delay="87000"/>
                            </p:stCondLst>
                            <p:childTnLst>
                              <p:par>
                                <p:cTn id="81" presetID="1" presetClass="entr" presetSubtype="0" fill="hold" grpId="0" nodeType="afterEffect">
                                  <p:stCondLst>
                                    <p:cond delay="1000"/>
                                  </p:stCondLst>
                                  <p:childTnLst>
                                    <p:set>
                                      <p:cBhvr>
                                        <p:cTn id="82" dur="1" fill="hold">
                                          <p:stCondLst>
                                            <p:cond delay="0"/>
                                          </p:stCondLst>
                                        </p:cTn>
                                        <p:tgtEl>
                                          <p:spTgt spid="19"/>
                                        </p:tgtEl>
                                        <p:attrNameLst>
                                          <p:attrName>style.visibility</p:attrName>
                                        </p:attrNameLst>
                                      </p:cBhvr>
                                      <p:to>
                                        <p:strVal val="visible"/>
                                      </p:to>
                                    </p:set>
                                  </p:childTnLst>
                                </p:cTn>
                              </p:par>
                            </p:childTnLst>
                          </p:cTn>
                        </p:par>
                        <p:par>
                          <p:cTn id="83" fill="hold">
                            <p:stCondLst>
                              <p:cond delay="88000"/>
                            </p:stCondLst>
                            <p:childTnLst>
                              <p:par>
                                <p:cTn id="84" presetID="32" presetClass="path" presetSubtype="0" repeatCount="3000" accel="50000" decel="50000" fill="hold" grpId="1" nodeType="afterEffect">
                                  <p:stCondLst>
                                    <p:cond delay="0"/>
                                  </p:stCondLst>
                                  <p:childTnLst>
                                    <p:animMotion origin="layout" path="M 0 0 C -0.118 -0.118 0.132 -0.118 0.011 0 C 0.132 -0.118 0.132 0.132 0.011 0.011 C 0.132 0.132 -0.118 0.132 0 0.011 C -0.118 0.132 -0.118 -0.118 0 0 Z" pathEditMode="relative" ptsTypes="">
                                      <p:cBhvr>
                                        <p:cTn id="85" dur="2000" fill="hold"/>
                                        <p:tgtEl>
                                          <p:spTgt spid="19"/>
                                        </p:tgtEl>
                                        <p:attrNameLst>
                                          <p:attrName>ppt_x</p:attrName>
                                          <p:attrName>ppt_y</p:attrName>
                                        </p:attrNameLst>
                                      </p:cBhvr>
                                    </p:animMotion>
                                  </p:childTnLst>
                                </p:cTn>
                              </p:par>
                            </p:childTnLst>
                          </p:cTn>
                        </p:par>
                        <p:par>
                          <p:cTn id="86" fill="hold">
                            <p:stCondLst>
                              <p:cond delay="94000"/>
                            </p:stCondLst>
                            <p:childTnLst>
                              <p:par>
                                <p:cTn id="87" presetID="1" presetClass="entr" presetSubtype="0" fill="hold" grpId="0" nodeType="afterEffect">
                                  <p:stCondLst>
                                    <p:cond delay="1000"/>
                                  </p:stCondLst>
                                  <p:childTnLst>
                                    <p:set>
                                      <p:cBhvr>
                                        <p:cTn id="88" dur="1" fill="hold">
                                          <p:stCondLst>
                                            <p:cond delay="0"/>
                                          </p:stCondLst>
                                        </p:cTn>
                                        <p:tgtEl>
                                          <p:spTgt spid="20"/>
                                        </p:tgtEl>
                                        <p:attrNameLst>
                                          <p:attrName>style.visibility</p:attrName>
                                        </p:attrNameLst>
                                      </p:cBhvr>
                                      <p:to>
                                        <p:strVal val="visible"/>
                                      </p:to>
                                    </p:set>
                                  </p:childTnLst>
                                </p:cTn>
                              </p:par>
                            </p:childTnLst>
                          </p:cTn>
                        </p:par>
                        <p:par>
                          <p:cTn id="89" fill="hold">
                            <p:stCondLst>
                              <p:cond delay="95000"/>
                            </p:stCondLst>
                            <p:childTnLst>
                              <p:par>
                                <p:cTn id="90" presetID="22" presetClass="path" presetSubtype="0" repeatCount="3000" accel="50000" decel="50000" fill="hold" grpId="1" nodeType="afterEffect">
                                  <p:stCondLst>
                                    <p:cond delay="0"/>
                                  </p:stCondLst>
                                  <p:childTnLst>
                                    <p:animMotion origin="layout" path="M 0 0 C 0.033 0 0.06 0.027 0.06 0.06 C 0.06 0.099 0.03 0.113 0.012 0.119 L -0.012 0.125 C -0.03 0.131 -0.06 0.146 -0.06 0.19 C -0.06 0.218 -0.033 0.25 0 0.25 C 0.033 0.25 0.06 0.218 0.06 0.19 C 0.06 0.146 0.03 0.131 0.012 0.125 L -0.012 0.119 C -0.03 0.113 -0.06 0.099 -0.06 0.06 C -0.06 0.027 -0.033 0 0 0 Z" pathEditMode="relative" ptsTypes="">
                                      <p:cBhvr>
                                        <p:cTn id="91" dur="2000" fill="hold"/>
                                        <p:tgtEl>
                                          <p:spTgt spid="20"/>
                                        </p:tgtEl>
                                        <p:attrNameLst>
                                          <p:attrName>ppt_x</p:attrName>
                                          <p:attrName>ppt_y</p:attrName>
                                        </p:attrNameLst>
                                      </p:cBhvr>
                                    </p:animMotion>
                                  </p:childTnLst>
                                </p:cTn>
                              </p:par>
                            </p:childTnLst>
                          </p:cTn>
                        </p:par>
                        <p:par>
                          <p:cTn id="92" fill="hold">
                            <p:stCondLst>
                              <p:cond delay="101000"/>
                            </p:stCondLst>
                            <p:childTnLst>
                              <p:par>
                                <p:cTn id="93" presetID="1" presetClass="entr" presetSubtype="0" fill="hold" grpId="0" nodeType="afterEffect">
                                  <p:stCondLst>
                                    <p:cond delay="1000"/>
                                  </p:stCondLst>
                                  <p:childTnLst>
                                    <p:set>
                                      <p:cBhvr>
                                        <p:cTn id="94" dur="1" fill="hold">
                                          <p:stCondLst>
                                            <p:cond delay="0"/>
                                          </p:stCondLst>
                                        </p:cTn>
                                        <p:tgtEl>
                                          <p:spTgt spid="21"/>
                                        </p:tgtEl>
                                        <p:attrNameLst>
                                          <p:attrName>style.visibility</p:attrName>
                                        </p:attrNameLst>
                                      </p:cBhvr>
                                      <p:to>
                                        <p:strVal val="visible"/>
                                      </p:to>
                                    </p:set>
                                  </p:childTnLst>
                                </p:cTn>
                              </p:par>
                            </p:childTnLst>
                          </p:cTn>
                        </p:par>
                        <p:par>
                          <p:cTn id="95" fill="hold">
                            <p:stCondLst>
                              <p:cond delay="102000"/>
                            </p:stCondLst>
                            <p:childTnLst>
                              <p:par>
                                <p:cTn id="96" presetID="24" presetClass="path" presetSubtype="0" repeatCount="3000" accel="50000" decel="50000" fill="hold" grpId="1" nodeType="afterEffect">
                                  <p:stCondLst>
                                    <p:cond delay="0"/>
                                  </p:stCondLst>
                                  <p:childTnLst>
                                    <p:animMotion origin="layout" path="M 0 0 C 0.023 0.001 0.042 0.009 0.052 0.021 L 0.075 0.049 C 0.08 0.055 0.088 0.058 0.098 0.058 C 0.112 0.058 0.124 0.05 0.125 0.038 C 0.124 0.028 0.112 0.019 0.098 0.019 C 0.088 0.019 0.08 0.023 0.075 0.028 L 0.052 0.056 C 0.042 0.068 0.023 0.076 0 0.077 C -0.023 0.076 -0.042 0.068 -0.052 0.056 L -0.075 0.028 C -0.08 0.023 -0.088 0.019 -0.098 0.019 C -0.112 0.019 -0.124 0.028 -0.125 0.038 C -0.124 0.05 -0.112 0.058 -0.098 0.058 C -0.088 0.058 -0.08 0.055 -0.075 0.049 L -0.052 0.021 C -0.042 0.009 -0.023 0.001 0 0 Z" pathEditMode="relative" ptsTypes="">
                                      <p:cBhvr>
                                        <p:cTn id="97" dur="2000" fill="hold"/>
                                        <p:tgtEl>
                                          <p:spTgt spid="21"/>
                                        </p:tgtEl>
                                        <p:attrNameLst>
                                          <p:attrName>ppt_x</p:attrName>
                                          <p:attrName>ppt_y</p:attrName>
                                        </p:attrNameLst>
                                      </p:cBhvr>
                                    </p:animMotion>
                                  </p:childTnLst>
                                </p:cTn>
                              </p:par>
                            </p:childTnLst>
                          </p:cTn>
                        </p:par>
                        <p:par>
                          <p:cTn id="98" fill="hold">
                            <p:stCondLst>
                              <p:cond delay="108000"/>
                            </p:stCondLst>
                            <p:childTnLst>
                              <p:par>
                                <p:cTn id="99" presetID="10" presetClass="entr" presetSubtype="0" fill="hold" grpId="0" nodeType="afterEffect">
                                  <p:stCondLst>
                                    <p:cond delay="200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66BA43CF-A80D-4065-A32C-DFA140991803}"/>
              </a:ext>
            </a:extLst>
          </p:cNvPr>
          <p:cNvPicPr>
            <a:picLocks noChangeAspect="1"/>
          </p:cNvPicPr>
          <p:nvPr/>
        </p:nvPicPr>
        <p:blipFill>
          <a:blip r:embed="rId2"/>
          <a:stretch>
            <a:fillRect/>
          </a:stretch>
        </p:blipFill>
        <p:spPr>
          <a:xfrm>
            <a:off x="2955733" y="3937892"/>
            <a:ext cx="6280535" cy="2333937"/>
          </a:xfrm>
          <a:prstGeom prst="rect">
            <a:avLst/>
          </a:prstGeom>
        </p:spPr>
      </p:pic>
      <p:sp>
        <p:nvSpPr>
          <p:cNvPr id="2" name="Titel 1"/>
          <p:cNvSpPr>
            <a:spLocks noGrp="1"/>
          </p:cNvSpPr>
          <p:nvPr>
            <p:ph type="title"/>
          </p:nvPr>
        </p:nvSpPr>
        <p:spPr/>
        <p:txBody>
          <a:bodyPr/>
          <a:lstStyle/>
          <a:p>
            <a:r>
              <a:rPr lang="de-DE" dirty="0"/>
              <a:t>Übersicht über die verfügbaren Effekte</a:t>
            </a:r>
          </a:p>
        </p:txBody>
      </p:sp>
      <p:sp>
        <p:nvSpPr>
          <p:cNvPr id="3" name="Datumsplatzhalter 2"/>
          <p:cNvSpPr>
            <a:spLocks noGrp="1"/>
          </p:cNvSpPr>
          <p:nvPr>
            <p:ph type="dt" sz="half" idx="10"/>
          </p:nvPr>
        </p:nvSpPr>
        <p:spPr/>
        <p:txBody>
          <a:bodyPr/>
          <a:lstStyle/>
          <a:p>
            <a:fld id="{71147FD6-A8B7-4980-BB3C-06C29D791666}"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23</a:t>
            </a:fld>
            <a:endParaRPr lang="de-DE"/>
          </a:p>
        </p:txBody>
      </p:sp>
      <p:sp>
        <p:nvSpPr>
          <p:cNvPr id="6" name="Textfeld 5"/>
          <p:cNvSpPr txBox="1"/>
          <p:nvPr/>
        </p:nvSpPr>
        <p:spPr>
          <a:xfrm>
            <a:off x="3262051" y="1412776"/>
            <a:ext cx="5667898" cy="523220"/>
          </a:xfrm>
          <a:prstGeom prst="rect">
            <a:avLst/>
          </a:prstGeom>
          <a:noFill/>
        </p:spPr>
        <p:txBody>
          <a:bodyPr wrap="none" rtlCol="0">
            <a:spAutoFit/>
          </a:bodyPr>
          <a:lstStyle/>
          <a:p>
            <a:r>
              <a:rPr lang="de-DE" sz="2800" b="1" dirty="0"/>
              <a:t>Animationspfade (Benutzerdefiniert)</a:t>
            </a:r>
          </a:p>
        </p:txBody>
      </p:sp>
      <p:sp>
        <p:nvSpPr>
          <p:cNvPr id="8" name="Textfeld 7"/>
          <p:cNvSpPr txBox="1"/>
          <p:nvPr/>
        </p:nvSpPr>
        <p:spPr>
          <a:xfrm>
            <a:off x="609601" y="1923798"/>
            <a:ext cx="10972802" cy="1754326"/>
          </a:xfrm>
          <a:prstGeom prst="rect">
            <a:avLst/>
          </a:prstGeom>
          <a:noFill/>
        </p:spPr>
        <p:txBody>
          <a:bodyPr wrap="square" rtlCol="0">
            <a:spAutoFit/>
          </a:bodyPr>
          <a:lstStyle/>
          <a:p>
            <a:r>
              <a:rPr lang="de-DE" dirty="0">
                <a:solidFill>
                  <a:srgbClr val="0070C0"/>
                </a:solidFill>
              </a:rPr>
              <a:t>Es gibt nicht nur vorgegebene Formen bei den Animationspfaden, sondern Sie können Ihren eigenen Animations-pfad zeichnen. Dazu müssen Sie das Objekt auswählen, im Register </a:t>
            </a:r>
            <a:r>
              <a:rPr lang="de-DE" b="1" dirty="0">
                <a:solidFill>
                  <a:srgbClr val="0070C0"/>
                </a:solidFill>
                <a:latin typeface="Courier New" pitchFamily="49" charset="0"/>
                <a:cs typeface="Courier New" pitchFamily="49" charset="0"/>
              </a:rPr>
              <a:t>Animationen</a:t>
            </a:r>
            <a:r>
              <a:rPr lang="de-DE" dirty="0">
                <a:solidFill>
                  <a:srgbClr val="0070C0"/>
                </a:solidFill>
              </a:rPr>
              <a:t> in der Gruppe </a:t>
            </a:r>
            <a:r>
              <a:rPr lang="de-DE" b="1" dirty="0">
                <a:latin typeface="Courier New" pitchFamily="49" charset="0"/>
                <a:cs typeface="Courier New" pitchFamily="49" charset="0"/>
              </a:rPr>
              <a:t>Erweiterte Animation</a:t>
            </a:r>
            <a:r>
              <a:rPr lang="de-DE" dirty="0">
                <a:solidFill>
                  <a:srgbClr val="0070C0"/>
                </a:solidFill>
              </a:rPr>
              <a:t> das Symbol </a:t>
            </a:r>
            <a:r>
              <a:rPr lang="de-DE" b="1" dirty="0">
                <a:solidFill>
                  <a:srgbClr val="0070C0"/>
                </a:solidFill>
                <a:latin typeface="Courier New" pitchFamily="49" charset="0"/>
                <a:cs typeface="Courier New" pitchFamily="49" charset="0"/>
              </a:rPr>
              <a:t>Animation hinzufügen</a:t>
            </a:r>
            <a:r>
              <a:rPr lang="de-DE" dirty="0">
                <a:solidFill>
                  <a:srgbClr val="0070C0"/>
                </a:solidFill>
              </a:rPr>
              <a:t> anklicken und dann in der Liste der Animationen in der </a:t>
            </a:r>
            <a:r>
              <a:rPr lang="de-DE" dirty="0" err="1">
                <a:solidFill>
                  <a:srgbClr val="0070C0"/>
                </a:solidFill>
              </a:rPr>
              <a:t>Un-tergruppe</a:t>
            </a:r>
            <a:r>
              <a:rPr lang="de-DE" dirty="0">
                <a:solidFill>
                  <a:srgbClr val="0070C0"/>
                </a:solidFill>
              </a:rPr>
              <a:t> </a:t>
            </a:r>
            <a:r>
              <a:rPr lang="de-DE" b="1" i="1" dirty="0">
                <a:solidFill>
                  <a:srgbClr val="0070C0"/>
                </a:solidFill>
                <a:latin typeface="Courier New" pitchFamily="49" charset="0"/>
                <a:cs typeface="Courier New" pitchFamily="49" charset="0"/>
              </a:rPr>
              <a:t>Animationspfade</a:t>
            </a:r>
            <a:r>
              <a:rPr lang="de-DE" dirty="0">
                <a:solidFill>
                  <a:srgbClr val="0070C0"/>
                </a:solidFill>
              </a:rPr>
              <a:t> den Befehl </a:t>
            </a:r>
            <a:r>
              <a:rPr lang="de-DE" b="1" dirty="0">
                <a:solidFill>
                  <a:srgbClr val="0070C0"/>
                </a:solidFill>
                <a:latin typeface="Courier New" pitchFamily="49" charset="0"/>
                <a:cs typeface="Courier New" pitchFamily="49" charset="0"/>
              </a:rPr>
              <a:t>Benutzerdefiniert</a:t>
            </a:r>
            <a:r>
              <a:rPr lang="de-DE" dirty="0">
                <a:solidFill>
                  <a:srgbClr val="0070C0"/>
                </a:solidFill>
              </a:rPr>
              <a:t> aufrufen. Sie erhalten dann ein kleines Plus-Zeichen als Maussymbol. Bevor Sie nun den Pfad zeichnen, können Sie noch den Typ (Kurve, Linie oder Skizze) </a:t>
            </a:r>
            <a:r>
              <a:rPr lang="de-DE" dirty="0" err="1">
                <a:solidFill>
                  <a:srgbClr val="0070C0"/>
                </a:solidFill>
              </a:rPr>
              <a:t>wäh-len</a:t>
            </a:r>
            <a:r>
              <a:rPr lang="de-DE" dirty="0">
                <a:solidFill>
                  <a:srgbClr val="0070C0"/>
                </a:solidFill>
              </a:rPr>
              <a:t> (Symbol </a:t>
            </a:r>
            <a:r>
              <a:rPr lang="de-DE" b="1" dirty="0">
                <a:solidFill>
                  <a:srgbClr val="0070C0"/>
                </a:solidFill>
                <a:latin typeface="Courier New" pitchFamily="49" charset="0"/>
                <a:cs typeface="Courier New" pitchFamily="49" charset="0"/>
              </a:rPr>
              <a:t>Effektoptionen</a:t>
            </a:r>
            <a:r>
              <a:rPr lang="de-DE" dirty="0">
                <a:solidFill>
                  <a:srgbClr val="0070C0"/>
                </a:solidFill>
              </a:rPr>
              <a:t>; Gruppe </a:t>
            </a:r>
            <a:r>
              <a:rPr lang="de-DE" b="1" dirty="0">
                <a:latin typeface="Courier New" pitchFamily="49" charset="0"/>
                <a:cs typeface="Courier New" pitchFamily="49" charset="0"/>
              </a:rPr>
              <a:t>Animation</a:t>
            </a:r>
            <a:r>
              <a:rPr lang="de-DE" dirty="0">
                <a:solidFill>
                  <a:srgbClr val="0070C0"/>
                </a:solidFill>
              </a:rPr>
              <a:t>).</a:t>
            </a:r>
          </a:p>
        </p:txBody>
      </p:sp>
      <p:sp>
        <p:nvSpPr>
          <p:cNvPr id="19" name="Textfeld 18"/>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
        <p:nvSpPr>
          <p:cNvPr id="13" name="Abgerundetes Rechteck 1"/>
          <p:cNvSpPr/>
          <p:nvPr/>
        </p:nvSpPr>
        <p:spPr>
          <a:xfrm>
            <a:off x="5739583" y="4974927"/>
            <a:ext cx="594543" cy="41384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 name="Grafik 8">
            <a:extLst>
              <a:ext uri="{FF2B5EF4-FFF2-40B4-BE49-F238E27FC236}">
                <a16:creationId xmlns:a16="http://schemas.microsoft.com/office/drawing/2014/main" id="{51DD19C0-19DF-43EC-A7B9-D1A5508B3CE4}"/>
              </a:ext>
            </a:extLst>
          </p:cNvPr>
          <p:cNvPicPr>
            <a:picLocks noChangeAspect="1"/>
          </p:cNvPicPr>
          <p:nvPr/>
        </p:nvPicPr>
        <p:blipFill>
          <a:blip r:embed="rId3"/>
          <a:stretch>
            <a:fillRect/>
          </a:stretch>
        </p:blipFill>
        <p:spPr>
          <a:xfrm>
            <a:off x="1792619" y="3986968"/>
            <a:ext cx="8606760" cy="1519142"/>
          </a:xfrm>
          <a:prstGeom prst="rect">
            <a:avLst/>
          </a:prstGeom>
        </p:spPr>
      </p:pic>
      <p:sp>
        <p:nvSpPr>
          <p:cNvPr id="18" name="Abgerundetes Rechteck 2"/>
          <p:cNvSpPr/>
          <p:nvPr/>
        </p:nvSpPr>
        <p:spPr>
          <a:xfrm>
            <a:off x="6800851" y="4283870"/>
            <a:ext cx="576263" cy="124063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0388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500"/>
                            </p:stCondLst>
                            <p:childTnLst>
                              <p:par>
                                <p:cTn id="9" presetID="20"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wedge">
                                      <p:cBhvr>
                                        <p:cTn id="11" dur="2000"/>
                                        <p:tgtEl>
                                          <p:spTgt spid="8"/>
                                        </p:tgtEl>
                                      </p:cBhvr>
                                    </p:animEffect>
                                  </p:childTnLst>
                                </p:cTn>
                              </p:par>
                            </p:childTnLst>
                          </p:cTn>
                        </p:par>
                        <p:par>
                          <p:cTn id="12" fill="hold">
                            <p:stCondLst>
                              <p:cond delay="5000"/>
                            </p:stCondLst>
                            <p:childTnLst>
                              <p:par>
                                <p:cTn id="13" presetID="10" presetClass="entr" presetSubtype="0" fill="hold" nodeType="afterEffect">
                                  <p:stCondLst>
                                    <p:cond delay="15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par>
                          <p:cTn id="16" fill="hold">
                            <p:stCondLst>
                              <p:cond delay="22000"/>
                            </p:stCondLst>
                            <p:childTnLst>
                              <p:par>
                                <p:cTn id="17" presetID="10" presetClass="entr" presetSubtype="0" fill="hold" grpId="0"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par>
                                <p:cTn id="20" presetID="10" presetClass="exit" presetSubtype="0" fill="hold" grpId="1" nodeType="withEffect">
                                  <p:stCondLst>
                                    <p:cond delay="4000"/>
                                  </p:stCondLst>
                                  <p:childTnLst>
                                    <p:animEffect transition="out" filter="fade">
                                      <p:cBhvr>
                                        <p:cTn id="21" dur="2000"/>
                                        <p:tgtEl>
                                          <p:spTgt spid="13"/>
                                        </p:tgtEl>
                                      </p:cBhvr>
                                    </p:animEffect>
                                    <p:set>
                                      <p:cBhvr>
                                        <p:cTn id="22" dur="1" fill="hold">
                                          <p:stCondLst>
                                            <p:cond delay="1999"/>
                                          </p:stCondLst>
                                        </p:cTn>
                                        <p:tgtEl>
                                          <p:spTgt spid="13"/>
                                        </p:tgtEl>
                                        <p:attrNameLst>
                                          <p:attrName>style.visibility</p:attrName>
                                        </p:attrNameLst>
                                      </p:cBhvr>
                                      <p:to>
                                        <p:strVal val="hidden"/>
                                      </p:to>
                                    </p:set>
                                  </p:childTnLst>
                                </p:cTn>
                              </p:par>
                            </p:childTnLst>
                          </p:cTn>
                        </p:par>
                        <p:par>
                          <p:cTn id="23" fill="hold">
                            <p:stCondLst>
                              <p:cond delay="28000"/>
                            </p:stCondLst>
                            <p:childTnLst>
                              <p:par>
                                <p:cTn id="24" presetID="10" presetClass="exit" presetSubtype="0" fill="hold" nodeType="afterEffect">
                                  <p:stCondLst>
                                    <p:cond delay="500"/>
                                  </p:stCondLst>
                                  <p:childTnLst>
                                    <p:animEffect transition="out" filter="fade">
                                      <p:cBhvr>
                                        <p:cTn id="25" dur="2000"/>
                                        <p:tgtEl>
                                          <p:spTgt spid="7"/>
                                        </p:tgtEl>
                                      </p:cBhvr>
                                    </p:animEffect>
                                    <p:set>
                                      <p:cBhvr>
                                        <p:cTn id="26" dur="1" fill="hold">
                                          <p:stCondLst>
                                            <p:cond delay="1999"/>
                                          </p:stCondLst>
                                        </p:cTn>
                                        <p:tgtEl>
                                          <p:spTgt spid="7"/>
                                        </p:tgtEl>
                                        <p:attrNameLst>
                                          <p:attrName>style.visibility</p:attrName>
                                        </p:attrNameLst>
                                      </p:cBhvr>
                                      <p:to>
                                        <p:strVal val="hidden"/>
                                      </p:to>
                                    </p:set>
                                  </p:childTnLst>
                                </p:cTn>
                              </p:par>
                            </p:childTnLst>
                          </p:cTn>
                        </p:par>
                        <p:par>
                          <p:cTn id="27" fill="hold">
                            <p:stCondLst>
                              <p:cond delay="30500"/>
                            </p:stCondLst>
                            <p:childTnLst>
                              <p:par>
                                <p:cTn id="28" presetID="10" presetClass="entr" presetSubtype="0" fill="hold" nodeType="afterEffect">
                                  <p:stCondLst>
                                    <p:cond delay="5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childTnLst>
                          </p:cTn>
                        </p:par>
                        <p:par>
                          <p:cTn id="31" fill="hold">
                            <p:stCondLst>
                              <p:cond delay="33000"/>
                            </p:stCondLst>
                            <p:childTnLst>
                              <p:par>
                                <p:cTn id="32" presetID="10" presetClass="entr" presetSubtype="0" fill="hold" grpId="0" nodeType="after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000"/>
                                        <p:tgtEl>
                                          <p:spTgt spid="18"/>
                                        </p:tgtEl>
                                      </p:cBhvr>
                                    </p:animEffect>
                                  </p:childTnLst>
                                </p:cTn>
                              </p:par>
                              <p:par>
                                <p:cTn id="35" presetID="10" presetClass="exit" presetSubtype="0" fill="hold" grpId="1" nodeType="withEffect">
                                  <p:stCondLst>
                                    <p:cond delay="4000"/>
                                  </p:stCondLst>
                                  <p:childTnLst>
                                    <p:animEffect transition="out" filter="fade">
                                      <p:cBhvr>
                                        <p:cTn id="36" dur="2000"/>
                                        <p:tgtEl>
                                          <p:spTgt spid="18"/>
                                        </p:tgtEl>
                                      </p:cBhvr>
                                    </p:animEffect>
                                    <p:set>
                                      <p:cBhvr>
                                        <p:cTn id="37" dur="1" fill="hold">
                                          <p:stCondLst>
                                            <p:cond delay="1999"/>
                                          </p:stCondLst>
                                        </p:cTn>
                                        <p:tgtEl>
                                          <p:spTgt spid="18"/>
                                        </p:tgtEl>
                                        <p:attrNameLst>
                                          <p:attrName>style.visibility</p:attrName>
                                        </p:attrNameLst>
                                      </p:cBhvr>
                                      <p:to>
                                        <p:strVal val="hidden"/>
                                      </p:to>
                                    </p:set>
                                  </p:childTnLst>
                                </p:cTn>
                              </p:par>
                            </p:childTnLst>
                          </p:cTn>
                        </p:par>
                        <p:par>
                          <p:cTn id="38" fill="hold">
                            <p:stCondLst>
                              <p:cond delay="39000"/>
                            </p:stCondLst>
                            <p:childTnLst>
                              <p:par>
                                <p:cTn id="39" presetID="10" presetClass="entr" presetSubtype="0" fill="hold" grpId="0" nodeType="afterEffect">
                                  <p:stCondLst>
                                    <p:cond delay="20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9" grpId="0"/>
      <p:bldP spid="13" grpId="0" animBg="1"/>
      <p:bldP spid="13" grpId="1" animBg="1"/>
      <p:bldP spid="18" grpId="0" animBg="1"/>
      <p:bldP spid="1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 über die verfügbaren Effekte</a:t>
            </a:r>
          </a:p>
        </p:txBody>
      </p:sp>
      <p:sp>
        <p:nvSpPr>
          <p:cNvPr id="3" name="Datumsplatzhalter 2"/>
          <p:cNvSpPr>
            <a:spLocks noGrp="1"/>
          </p:cNvSpPr>
          <p:nvPr>
            <p:ph type="dt" sz="half" idx="10"/>
          </p:nvPr>
        </p:nvSpPr>
        <p:spPr/>
        <p:txBody>
          <a:bodyPr/>
          <a:lstStyle/>
          <a:p>
            <a:fld id="{1E86534F-0658-46D1-AFAB-A33D7F7EAB63}"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24</a:t>
            </a:fld>
            <a:endParaRPr lang="de-DE"/>
          </a:p>
        </p:txBody>
      </p:sp>
      <p:sp>
        <p:nvSpPr>
          <p:cNvPr id="6" name="Textfeld 5"/>
          <p:cNvSpPr txBox="1"/>
          <p:nvPr/>
        </p:nvSpPr>
        <p:spPr>
          <a:xfrm>
            <a:off x="3262051" y="1340768"/>
            <a:ext cx="5667898" cy="523220"/>
          </a:xfrm>
          <a:prstGeom prst="rect">
            <a:avLst/>
          </a:prstGeom>
          <a:noFill/>
        </p:spPr>
        <p:txBody>
          <a:bodyPr wrap="none" rtlCol="0">
            <a:spAutoFit/>
          </a:bodyPr>
          <a:lstStyle/>
          <a:p>
            <a:r>
              <a:rPr lang="de-DE" sz="2800" b="1" dirty="0"/>
              <a:t>Animationspfade (Benutzerdefiniert)</a:t>
            </a:r>
          </a:p>
        </p:txBody>
      </p:sp>
      <p:sp>
        <p:nvSpPr>
          <p:cNvPr id="7" name="Textfeld 6"/>
          <p:cNvSpPr txBox="1"/>
          <p:nvPr/>
        </p:nvSpPr>
        <p:spPr>
          <a:xfrm>
            <a:off x="609601" y="1851789"/>
            <a:ext cx="10972802" cy="3370153"/>
          </a:xfrm>
          <a:prstGeom prst="rect">
            <a:avLst/>
          </a:prstGeom>
          <a:noFill/>
        </p:spPr>
        <p:txBody>
          <a:bodyPr wrap="square" rtlCol="0">
            <a:spAutoFit/>
          </a:bodyPr>
          <a:lstStyle/>
          <a:p>
            <a:pPr>
              <a:spcAft>
                <a:spcPts val="600"/>
              </a:spcAft>
            </a:pPr>
            <a:r>
              <a:rPr lang="de-DE" dirty="0">
                <a:solidFill>
                  <a:srgbClr val="0070C0"/>
                </a:solidFill>
              </a:rPr>
              <a:t>Für die Erstellung des eigentlichen Pfads bewegen Sie nun das kleine schwarze Plus-Zeichen an die Stelle, wo der Animationspfad beginnen soll. Der Startpunkt muss nicht unbedingt an der Position sein, wo sich auch das Objekt befindet (in der Praxis sollte der Startpunkt sich aber auf dem Objekt befinden). Auch muss der Startpunkt nicht unbedingt auf der Folie sein (gilt auch für den Endpunkt). So kann beispielsweise ein Objekt von links nach rechts durch die Folie „fliegen“. Für das Zeichnen des Pfades selbst kommt es auf den Typ an:</a:t>
            </a:r>
          </a:p>
          <a:p>
            <a:pPr marL="803275" indent="-803275">
              <a:spcAft>
                <a:spcPts val="600"/>
              </a:spcAft>
            </a:pPr>
            <a:r>
              <a:rPr lang="de-DE" b="1" dirty="0">
                <a:solidFill>
                  <a:srgbClr val="FF0000"/>
                </a:solidFill>
              </a:rPr>
              <a:t>Kurve</a:t>
            </a:r>
            <a:r>
              <a:rPr lang="de-DE" dirty="0">
                <a:solidFill>
                  <a:srgbClr val="0070C0"/>
                </a:solidFill>
              </a:rPr>
              <a:t>:	Beim Startpunkt linke Maustaste klicken, dann Maussymbol ziehen, erneut Klicken, Maussymbol ziehen, usw. Der Pfad wird mit einem Doppelklick beendet.</a:t>
            </a:r>
          </a:p>
          <a:p>
            <a:pPr marL="803275" indent="-803275">
              <a:spcAft>
                <a:spcPts val="600"/>
              </a:spcAft>
            </a:pPr>
            <a:r>
              <a:rPr lang="de-DE" b="1" dirty="0">
                <a:solidFill>
                  <a:srgbClr val="FF0000"/>
                </a:solidFill>
              </a:rPr>
              <a:t>Linie</a:t>
            </a:r>
            <a:r>
              <a:rPr lang="de-DE" dirty="0">
                <a:solidFill>
                  <a:srgbClr val="0070C0"/>
                </a:solidFill>
              </a:rPr>
              <a:t>:	Beim Startpunkt die linke Maustaste drücken und gedrückt halten, Linie zeichnen und am Ende die Maustaste loslassen.</a:t>
            </a:r>
          </a:p>
          <a:p>
            <a:pPr marL="803275" indent="-803275"/>
            <a:r>
              <a:rPr lang="de-DE" b="1" dirty="0">
                <a:solidFill>
                  <a:srgbClr val="FF0000"/>
                </a:solidFill>
              </a:rPr>
              <a:t>Skizze</a:t>
            </a:r>
            <a:r>
              <a:rPr lang="de-DE" dirty="0">
                <a:solidFill>
                  <a:srgbClr val="0070C0"/>
                </a:solidFill>
              </a:rPr>
              <a:t>:	Beim Startpunkt linke Maustaste drücken und gedrückt halten, dann Kurve zeichnen und am Ende die Maustaste loslassen.</a:t>
            </a:r>
          </a:p>
        </p:txBody>
      </p:sp>
      <p:sp>
        <p:nvSpPr>
          <p:cNvPr id="8" name="Textfeld 7"/>
          <p:cNvSpPr txBox="1"/>
          <p:nvPr/>
        </p:nvSpPr>
        <p:spPr>
          <a:xfrm>
            <a:off x="4211255" y="5939988"/>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3768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500"/>
                            </p:stCondLst>
                            <p:childTnLst>
                              <p:par>
                                <p:cTn id="9" presetID="2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par>
                          <p:cTn id="12" fill="hold">
                            <p:stCondLst>
                              <p:cond delay="5000"/>
                            </p:stCondLst>
                            <p:childTnLst>
                              <p:par>
                                <p:cTn id="13" presetID="10" presetClass="entr" presetSubtype="0" fill="hold" grpId="0" nodeType="afterEffect">
                                  <p:stCondLst>
                                    <p:cond delay="35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 über die verfügbaren Effekte</a:t>
            </a:r>
          </a:p>
        </p:txBody>
      </p:sp>
      <p:sp>
        <p:nvSpPr>
          <p:cNvPr id="3" name="Datumsplatzhalter 2"/>
          <p:cNvSpPr>
            <a:spLocks noGrp="1"/>
          </p:cNvSpPr>
          <p:nvPr>
            <p:ph type="dt" sz="half" idx="10"/>
          </p:nvPr>
        </p:nvSpPr>
        <p:spPr/>
        <p:txBody>
          <a:bodyPr/>
          <a:lstStyle/>
          <a:p>
            <a:fld id="{023FE388-09FA-4960-8268-5A8D0D39AF42}"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25</a:t>
            </a:fld>
            <a:endParaRPr lang="de-DE"/>
          </a:p>
        </p:txBody>
      </p:sp>
      <p:sp>
        <p:nvSpPr>
          <p:cNvPr id="6" name="Textfeld 5"/>
          <p:cNvSpPr txBox="1"/>
          <p:nvPr/>
        </p:nvSpPr>
        <p:spPr>
          <a:xfrm>
            <a:off x="3262051" y="1340768"/>
            <a:ext cx="5667898" cy="523220"/>
          </a:xfrm>
          <a:prstGeom prst="rect">
            <a:avLst/>
          </a:prstGeom>
          <a:noFill/>
        </p:spPr>
        <p:txBody>
          <a:bodyPr wrap="none" rtlCol="0">
            <a:spAutoFit/>
          </a:bodyPr>
          <a:lstStyle/>
          <a:p>
            <a:r>
              <a:rPr lang="de-DE" sz="2800" b="1" dirty="0"/>
              <a:t>Animationspfade (Benutzerdefiniert)</a:t>
            </a:r>
          </a:p>
        </p:txBody>
      </p:sp>
      <p:sp>
        <p:nvSpPr>
          <p:cNvPr id="7" name="Textfeld 6"/>
          <p:cNvSpPr txBox="1"/>
          <p:nvPr/>
        </p:nvSpPr>
        <p:spPr>
          <a:xfrm>
            <a:off x="609601" y="1923797"/>
            <a:ext cx="10972802" cy="2031325"/>
          </a:xfrm>
          <a:prstGeom prst="rect">
            <a:avLst/>
          </a:prstGeom>
          <a:noFill/>
        </p:spPr>
        <p:txBody>
          <a:bodyPr wrap="square" rtlCol="0">
            <a:spAutoFit/>
          </a:bodyPr>
          <a:lstStyle/>
          <a:p>
            <a:r>
              <a:rPr lang="de-DE" dirty="0">
                <a:solidFill>
                  <a:srgbClr val="0070C0"/>
                </a:solidFill>
              </a:rPr>
              <a:t>Ein Animationspfad (ob vorgegeben oder benutzerdefiniert) kann nachträglich noch bearbeitet werden. Dazu das Maussymbol auf den Pfad bewegen und die rechte Maustaste klicken. Im Kontextmenü wählen Sie den Befehl </a:t>
            </a:r>
            <a:r>
              <a:rPr lang="de-DE" b="1" dirty="0">
                <a:solidFill>
                  <a:srgbClr val="0070C0"/>
                </a:solidFill>
                <a:latin typeface="Courier New" pitchFamily="49" charset="0"/>
                <a:cs typeface="Courier New" pitchFamily="49" charset="0"/>
              </a:rPr>
              <a:t>Punkte bearbeiten</a:t>
            </a:r>
            <a:r>
              <a:rPr lang="de-DE" dirty="0">
                <a:solidFill>
                  <a:srgbClr val="0070C0"/>
                </a:solidFill>
              </a:rPr>
              <a:t> (Alternativ: Objekt markieren und über das Symbol </a:t>
            </a:r>
            <a:r>
              <a:rPr lang="de-DE" b="1" dirty="0">
                <a:solidFill>
                  <a:srgbClr val="0070C0"/>
                </a:solidFill>
                <a:latin typeface="Courier New" pitchFamily="49" charset="0"/>
                <a:cs typeface="Courier New" pitchFamily="49" charset="0"/>
              </a:rPr>
              <a:t>Effektoptionen</a:t>
            </a:r>
            <a:r>
              <a:rPr lang="de-DE" dirty="0">
                <a:solidFill>
                  <a:srgbClr val="0070C0"/>
                </a:solidFill>
              </a:rPr>
              <a:t> (Gruppe </a:t>
            </a:r>
            <a:r>
              <a:rPr lang="de-DE" b="1" dirty="0">
                <a:latin typeface="Courier New" pitchFamily="49" charset="0"/>
                <a:cs typeface="Courier New" pitchFamily="49" charset="0"/>
              </a:rPr>
              <a:t>Anima-</a:t>
            </a:r>
            <a:r>
              <a:rPr lang="de-DE" b="1" dirty="0" err="1">
                <a:latin typeface="Courier New" pitchFamily="49" charset="0"/>
                <a:cs typeface="Courier New" pitchFamily="49" charset="0"/>
              </a:rPr>
              <a:t>tion</a:t>
            </a:r>
            <a:r>
              <a:rPr lang="de-DE" dirty="0">
                <a:solidFill>
                  <a:srgbClr val="0070C0"/>
                </a:solidFill>
              </a:rPr>
              <a:t>) den Befehl </a:t>
            </a:r>
            <a:r>
              <a:rPr lang="de-DE" b="1" dirty="0">
                <a:solidFill>
                  <a:srgbClr val="0070C0"/>
                </a:solidFill>
                <a:latin typeface="Courier New" pitchFamily="49" charset="0"/>
                <a:cs typeface="Courier New" pitchFamily="49" charset="0"/>
              </a:rPr>
              <a:t>Punkte bearbeiten</a:t>
            </a:r>
            <a:r>
              <a:rPr lang="de-DE" dirty="0">
                <a:solidFill>
                  <a:srgbClr val="0070C0"/>
                </a:solidFill>
              </a:rPr>
              <a:t> auswählen). Es erscheinen kleine, schwarze Quadrate auf dem Pfad, die nun mit der Maus beliebig verschoben werden können. Sie können das Maussymbol aber auch auf jede beliebige Stelle des Pfads bewegen und diese Stelle verschieben. Es wird dann einfach ein neues Quadrat durch diese Aktion dem Pfad hinzugefügt.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439" y="4293096"/>
            <a:ext cx="6715125"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7889" y="4815459"/>
            <a:ext cx="1809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8018" y="4932247"/>
            <a:ext cx="17621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8439" y="4293097"/>
            <a:ext cx="669607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8438" y="4293097"/>
            <a:ext cx="66865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feld 12"/>
          <p:cNvSpPr txBox="1"/>
          <p:nvPr/>
        </p:nvSpPr>
        <p:spPr>
          <a:xfrm>
            <a:off x="4211255" y="5939988"/>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154726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3000"/>
                            </p:stCondLst>
                            <p:childTnLst>
                              <p:par>
                                <p:cTn id="9" presetID="2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par>
                          <p:cTn id="12" fill="hold">
                            <p:stCondLst>
                              <p:cond delay="6000"/>
                            </p:stCondLst>
                            <p:childTnLst>
                              <p:par>
                                <p:cTn id="13" presetID="10" presetClass="entr" presetSubtype="0" fill="hold" nodeType="afterEffect">
                                  <p:stCondLst>
                                    <p:cond delay="2000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2000"/>
                                        <p:tgtEl>
                                          <p:spTgt spid="2050"/>
                                        </p:tgtEl>
                                      </p:cBhvr>
                                    </p:animEffect>
                                  </p:childTnLst>
                                </p:cTn>
                              </p:par>
                            </p:childTnLst>
                          </p:cTn>
                        </p:par>
                        <p:par>
                          <p:cTn id="16" fill="hold">
                            <p:stCondLst>
                              <p:cond delay="28000"/>
                            </p:stCondLst>
                            <p:childTnLst>
                              <p:par>
                                <p:cTn id="17" presetID="10" presetClass="entr" presetSubtype="0" fill="hold" nodeType="afterEffect">
                                  <p:stCondLst>
                                    <p:cond delay="1500"/>
                                  </p:stCondLst>
                                  <p:childTnLst>
                                    <p:set>
                                      <p:cBhvr>
                                        <p:cTn id="18" dur="1" fill="hold">
                                          <p:stCondLst>
                                            <p:cond delay="0"/>
                                          </p:stCondLst>
                                        </p:cTn>
                                        <p:tgtEl>
                                          <p:spTgt spid="2051"/>
                                        </p:tgtEl>
                                        <p:attrNameLst>
                                          <p:attrName>style.visibility</p:attrName>
                                        </p:attrNameLst>
                                      </p:cBhvr>
                                      <p:to>
                                        <p:strVal val="visible"/>
                                      </p:to>
                                    </p:set>
                                    <p:animEffect transition="in" filter="fade">
                                      <p:cBhvr>
                                        <p:cTn id="19" dur="2000"/>
                                        <p:tgtEl>
                                          <p:spTgt spid="2051"/>
                                        </p:tgtEl>
                                      </p:cBhvr>
                                    </p:animEffect>
                                  </p:childTnLst>
                                </p:cTn>
                              </p:par>
                            </p:childTnLst>
                          </p:cTn>
                        </p:par>
                        <p:par>
                          <p:cTn id="20" fill="hold">
                            <p:stCondLst>
                              <p:cond delay="31500"/>
                            </p:stCondLst>
                            <p:childTnLst>
                              <p:par>
                                <p:cTn id="21" presetID="10" presetClass="exit" presetSubtype="0" fill="hold" nodeType="afterEffect">
                                  <p:stCondLst>
                                    <p:cond delay="4000"/>
                                  </p:stCondLst>
                                  <p:childTnLst>
                                    <p:animEffect transition="out" filter="fade">
                                      <p:cBhvr>
                                        <p:cTn id="22" dur="2000"/>
                                        <p:tgtEl>
                                          <p:spTgt spid="2051"/>
                                        </p:tgtEl>
                                      </p:cBhvr>
                                    </p:animEffect>
                                    <p:set>
                                      <p:cBhvr>
                                        <p:cTn id="23" dur="1" fill="hold">
                                          <p:stCondLst>
                                            <p:cond delay="1999"/>
                                          </p:stCondLst>
                                        </p:cTn>
                                        <p:tgtEl>
                                          <p:spTgt spid="2051"/>
                                        </p:tgtEl>
                                        <p:attrNameLst>
                                          <p:attrName>style.visibility</p:attrName>
                                        </p:attrNameLst>
                                      </p:cBhvr>
                                      <p:to>
                                        <p:strVal val="hidden"/>
                                      </p:to>
                                    </p:set>
                                  </p:childTnLst>
                                </p:cTn>
                              </p:par>
                            </p:childTnLst>
                          </p:cTn>
                        </p:par>
                        <p:par>
                          <p:cTn id="24" fill="hold">
                            <p:stCondLst>
                              <p:cond delay="37500"/>
                            </p:stCondLst>
                            <p:childTnLst>
                              <p:par>
                                <p:cTn id="25" presetID="10" presetClass="entr" presetSubtype="0" fill="hold" nodeType="after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fade">
                                      <p:cBhvr>
                                        <p:cTn id="27" dur="2000"/>
                                        <p:tgtEl>
                                          <p:spTgt spid="2052"/>
                                        </p:tgtEl>
                                      </p:cBhvr>
                                    </p:animEffect>
                                  </p:childTnLst>
                                </p:cTn>
                              </p:par>
                            </p:childTnLst>
                          </p:cTn>
                        </p:par>
                        <p:par>
                          <p:cTn id="28" fill="hold">
                            <p:stCondLst>
                              <p:cond delay="39500"/>
                            </p:stCondLst>
                            <p:childTnLst>
                              <p:par>
                                <p:cTn id="29" presetID="10" presetClass="exit" presetSubtype="0" fill="hold" nodeType="afterEffect">
                                  <p:stCondLst>
                                    <p:cond delay="4000"/>
                                  </p:stCondLst>
                                  <p:childTnLst>
                                    <p:animEffect transition="out" filter="fade">
                                      <p:cBhvr>
                                        <p:cTn id="30" dur="2000"/>
                                        <p:tgtEl>
                                          <p:spTgt spid="2052"/>
                                        </p:tgtEl>
                                      </p:cBhvr>
                                    </p:animEffect>
                                    <p:set>
                                      <p:cBhvr>
                                        <p:cTn id="31" dur="1" fill="hold">
                                          <p:stCondLst>
                                            <p:cond delay="1999"/>
                                          </p:stCondLst>
                                        </p:cTn>
                                        <p:tgtEl>
                                          <p:spTgt spid="2052"/>
                                        </p:tgtEl>
                                        <p:attrNameLst>
                                          <p:attrName>style.visibility</p:attrName>
                                        </p:attrNameLst>
                                      </p:cBhvr>
                                      <p:to>
                                        <p:strVal val="hidden"/>
                                      </p:to>
                                    </p:set>
                                  </p:childTnLst>
                                </p:cTn>
                              </p:par>
                            </p:childTnLst>
                          </p:cTn>
                        </p:par>
                        <p:par>
                          <p:cTn id="32" fill="hold">
                            <p:stCondLst>
                              <p:cond delay="45500"/>
                            </p:stCondLst>
                            <p:childTnLst>
                              <p:par>
                                <p:cTn id="33" presetID="10" presetClass="exit" presetSubtype="0" fill="hold" nodeType="afterEffect">
                                  <p:stCondLst>
                                    <p:cond delay="1000"/>
                                  </p:stCondLst>
                                  <p:childTnLst>
                                    <p:animEffect transition="out" filter="fade">
                                      <p:cBhvr>
                                        <p:cTn id="34" dur="2000"/>
                                        <p:tgtEl>
                                          <p:spTgt spid="2050"/>
                                        </p:tgtEl>
                                      </p:cBhvr>
                                    </p:animEffect>
                                    <p:set>
                                      <p:cBhvr>
                                        <p:cTn id="35" dur="1" fill="hold">
                                          <p:stCondLst>
                                            <p:cond delay="1999"/>
                                          </p:stCondLst>
                                        </p:cTn>
                                        <p:tgtEl>
                                          <p:spTgt spid="2050"/>
                                        </p:tgtEl>
                                        <p:attrNameLst>
                                          <p:attrName>style.visibility</p:attrName>
                                        </p:attrNameLst>
                                      </p:cBhvr>
                                      <p:to>
                                        <p:strVal val="hidden"/>
                                      </p:to>
                                    </p:set>
                                  </p:childTnLst>
                                </p:cTn>
                              </p:par>
                              <p:par>
                                <p:cTn id="36" presetID="10" presetClass="entr" presetSubtype="0" fill="hold" nodeType="withEffect">
                                  <p:stCondLst>
                                    <p:cond delay="1000"/>
                                  </p:stCondLst>
                                  <p:childTnLst>
                                    <p:set>
                                      <p:cBhvr>
                                        <p:cTn id="37" dur="1" fill="hold">
                                          <p:stCondLst>
                                            <p:cond delay="0"/>
                                          </p:stCondLst>
                                        </p:cTn>
                                        <p:tgtEl>
                                          <p:spTgt spid="2053"/>
                                        </p:tgtEl>
                                        <p:attrNameLst>
                                          <p:attrName>style.visibility</p:attrName>
                                        </p:attrNameLst>
                                      </p:cBhvr>
                                      <p:to>
                                        <p:strVal val="visible"/>
                                      </p:to>
                                    </p:set>
                                    <p:animEffect transition="in" filter="fade">
                                      <p:cBhvr>
                                        <p:cTn id="38" dur="2000"/>
                                        <p:tgtEl>
                                          <p:spTgt spid="2053"/>
                                        </p:tgtEl>
                                      </p:cBhvr>
                                    </p:animEffect>
                                  </p:childTnLst>
                                </p:cTn>
                              </p:par>
                            </p:childTnLst>
                          </p:cTn>
                        </p:par>
                        <p:par>
                          <p:cTn id="39" fill="hold">
                            <p:stCondLst>
                              <p:cond delay="48500"/>
                            </p:stCondLst>
                            <p:childTnLst>
                              <p:par>
                                <p:cTn id="40" presetID="10" presetClass="exit" presetSubtype="0" fill="hold" nodeType="afterEffect">
                                  <p:stCondLst>
                                    <p:cond delay="4000"/>
                                  </p:stCondLst>
                                  <p:childTnLst>
                                    <p:animEffect transition="out" filter="fade">
                                      <p:cBhvr>
                                        <p:cTn id="41" dur="2000"/>
                                        <p:tgtEl>
                                          <p:spTgt spid="2053"/>
                                        </p:tgtEl>
                                      </p:cBhvr>
                                    </p:animEffect>
                                    <p:set>
                                      <p:cBhvr>
                                        <p:cTn id="42" dur="1" fill="hold">
                                          <p:stCondLst>
                                            <p:cond delay="1999"/>
                                          </p:stCondLst>
                                        </p:cTn>
                                        <p:tgtEl>
                                          <p:spTgt spid="2053"/>
                                        </p:tgtEl>
                                        <p:attrNameLst>
                                          <p:attrName>style.visibility</p:attrName>
                                        </p:attrNameLst>
                                      </p:cBhvr>
                                      <p:to>
                                        <p:strVal val="hidden"/>
                                      </p:to>
                                    </p:set>
                                  </p:childTnLst>
                                </p:cTn>
                              </p:par>
                              <p:par>
                                <p:cTn id="43" presetID="10" presetClass="entr" presetSubtype="0" fill="hold" nodeType="withEffect">
                                  <p:stCondLst>
                                    <p:cond delay="4000"/>
                                  </p:stCondLst>
                                  <p:childTnLst>
                                    <p:set>
                                      <p:cBhvr>
                                        <p:cTn id="44" dur="1" fill="hold">
                                          <p:stCondLst>
                                            <p:cond delay="0"/>
                                          </p:stCondLst>
                                        </p:cTn>
                                        <p:tgtEl>
                                          <p:spTgt spid="2054"/>
                                        </p:tgtEl>
                                        <p:attrNameLst>
                                          <p:attrName>style.visibility</p:attrName>
                                        </p:attrNameLst>
                                      </p:cBhvr>
                                      <p:to>
                                        <p:strVal val="visible"/>
                                      </p:to>
                                    </p:set>
                                    <p:animEffect transition="in" filter="fade">
                                      <p:cBhvr>
                                        <p:cTn id="45" dur="2000"/>
                                        <p:tgtEl>
                                          <p:spTgt spid="2054"/>
                                        </p:tgtEl>
                                      </p:cBhvr>
                                    </p:animEffect>
                                  </p:childTnLst>
                                </p:cTn>
                              </p:par>
                            </p:childTnLst>
                          </p:cTn>
                        </p:par>
                        <p:par>
                          <p:cTn id="46" fill="hold">
                            <p:stCondLst>
                              <p:cond delay="54500"/>
                            </p:stCondLst>
                            <p:childTnLst>
                              <p:par>
                                <p:cTn id="47" presetID="10" presetClass="entr" presetSubtype="0" fill="hold" grpId="0" nodeType="afterEffect">
                                  <p:stCondLst>
                                    <p:cond delay="200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Spezielle Eigenschaften von Effekten</a:t>
            </a:r>
          </a:p>
        </p:txBody>
      </p:sp>
      <p:sp>
        <p:nvSpPr>
          <p:cNvPr id="3" name="Datumsplatzhalter 2"/>
          <p:cNvSpPr>
            <a:spLocks noGrp="1"/>
          </p:cNvSpPr>
          <p:nvPr>
            <p:ph type="dt" sz="half" idx="10"/>
          </p:nvPr>
        </p:nvSpPr>
        <p:spPr/>
        <p:txBody>
          <a:bodyPr/>
          <a:lstStyle/>
          <a:p>
            <a:fld id="{43A95039-06DC-40BF-A0D7-5ADCDB464315}"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26</a:t>
            </a:fld>
            <a:endParaRPr lang="de-DE"/>
          </a:p>
        </p:txBody>
      </p:sp>
      <p:sp>
        <p:nvSpPr>
          <p:cNvPr id="6" name="Textfeld 5"/>
          <p:cNvSpPr txBox="1"/>
          <p:nvPr/>
        </p:nvSpPr>
        <p:spPr>
          <a:xfrm>
            <a:off x="609600" y="1571612"/>
            <a:ext cx="10972800" cy="3631763"/>
          </a:xfrm>
          <a:prstGeom prst="rect">
            <a:avLst/>
          </a:prstGeom>
          <a:noFill/>
        </p:spPr>
        <p:txBody>
          <a:bodyPr wrap="square" rtlCol="0">
            <a:spAutoFit/>
          </a:bodyPr>
          <a:lstStyle/>
          <a:p>
            <a:pPr>
              <a:spcAft>
                <a:spcPts val="1200"/>
              </a:spcAft>
            </a:pPr>
            <a:r>
              <a:rPr lang="de-DE" dirty="0">
                <a:solidFill>
                  <a:srgbClr val="0070C0"/>
                </a:solidFill>
              </a:rPr>
              <a:t>Für die auf den vorherigen Folien gezeigten Effekten gibt es noch einige spezielle Eigenschaften, die auf den </a:t>
            </a:r>
            <a:r>
              <a:rPr lang="de-DE" dirty="0" err="1">
                <a:solidFill>
                  <a:srgbClr val="0070C0"/>
                </a:solidFill>
              </a:rPr>
              <a:t>nächs-ten</a:t>
            </a:r>
            <a:r>
              <a:rPr lang="de-DE" dirty="0">
                <a:solidFill>
                  <a:srgbClr val="0070C0"/>
                </a:solidFill>
              </a:rPr>
              <a:t> Folien gezeigt werden sollen. Dazu gehören u. a.:</a:t>
            </a:r>
          </a:p>
          <a:p>
            <a:pPr marL="177800" indent="-177800">
              <a:spcAft>
                <a:spcPts val="600"/>
              </a:spcAft>
              <a:buFontTx/>
              <a:buChar char="-"/>
            </a:pPr>
            <a:r>
              <a:rPr lang="de-DE" dirty="0">
                <a:solidFill>
                  <a:srgbClr val="0070C0"/>
                </a:solidFill>
              </a:rPr>
              <a:t>Nach der Animation</a:t>
            </a:r>
          </a:p>
          <a:p>
            <a:pPr marL="177800" indent="-177800">
              <a:spcAft>
                <a:spcPts val="600"/>
              </a:spcAft>
              <a:buFontTx/>
              <a:buChar char="-"/>
            </a:pPr>
            <a:r>
              <a:rPr lang="de-DE" dirty="0">
                <a:solidFill>
                  <a:srgbClr val="0070C0"/>
                </a:solidFill>
              </a:rPr>
              <a:t>Text animieren</a:t>
            </a:r>
          </a:p>
          <a:p>
            <a:pPr marL="177800" indent="-177800">
              <a:spcAft>
                <a:spcPts val="600"/>
              </a:spcAft>
              <a:buFontTx/>
              <a:buChar char="-"/>
            </a:pPr>
            <a:r>
              <a:rPr lang="de-DE" dirty="0">
                <a:solidFill>
                  <a:srgbClr val="0070C0"/>
                </a:solidFill>
              </a:rPr>
              <a:t>Verzögerung</a:t>
            </a:r>
          </a:p>
          <a:p>
            <a:pPr marL="177800" indent="-177800">
              <a:spcAft>
                <a:spcPts val="600"/>
              </a:spcAft>
              <a:buFontTx/>
              <a:buChar char="-"/>
            </a:pPr>
            <a:r>
              <a:rPr lang="de-DE" dirty="0">
                <a:solidFill>
                  <a:srgbClr val="0070C0"/>
                </a:solidFill>
              </a:rPr>
              <a:t>Wiederholen</a:t>
            </a:r>
          </a:p>
          <a:p>
            <a:pPr marL="177800" indent="-177800">
              <a:spcAft>
                <a:spcPts val="600"/>
              </a:spcAft>
              <a:buFontTx/>
              <a:buChar char="-"/>
            </a:pPr>
            <a:r>
              <a:rPr lang="de-DE" dirty="0">
                <a:solidFill>
                  <a:srgbClr val="0070C0"/>
                </a:solidFill>
              </a:rPr>
              <a:t>Trigger</a:t>
            </a:r>
          </a:p>
          <a:p>
            <a:pPr marL="177800" indent="-177800">
              <a:spcAft>
                <a:spcPts val="600"/>
              </a:spcAft>
              <a:buFontTx/>
              <a:buChar char="-"/>
            </a:pPr>
            <a:r>
              <a:rPr lang="de-DE" dirty="0">
                <a:solidFill>
                  <a:srgbClr val="0070C0"/>
                </a:solidFill>
              </a:rPr>
              <a:t>Diagramme und </a:t>
            </a:r>
            <a:r>
              <a:rPr lang="de-DE" dirty="0" err="1">
                <a:solidFill>
                  <a:srgbClr val="0070C0"/>
                </a:solidFill>
              </a:rPr>
              <a:t>SmartArt</a:t>
            </a:r>
            <a:r>
              <a:rPr lang="de-DE" dirty="0">
                <a:solidFill>
                  <a:srgbClr val="0070C0"/>
                </a:solidFill>
              </a:rPr>
              <a:t>-Grafiken</a:t>
            </a:r>
          </a:p>
          <a:p>
            <a:pPr marL="177800" indent="-177800">
              <a:spcAft>
                <a:spcPts val="1200"/>
              </a:spcAft>
              <a:buFontTx/>
              <a:buChar char="-"/>
            </a:pPr>
            <a:r>
              <a:rPr lang="de-DE" dirty="0">
                <a:solidFill>
                  <a:srgbClr val="0070C0"/>
                </a:solidFill>
              </a:rPr>
              <a:t>Mehrere Effekte kombinieren</a:t>
            </a:r>
          </a:p>
          <a:p>
            <a:r>
              <a:rPr lang="de-DE" dirty="0">
                <a:solidFill>
                  <a:srgbClr val="0070C0"/>
                </a:solidFill>
              </a:rPr>
              <a:t>Wo die Dialogfelder für die zusätzlichen Eigenschaften zu finden sind, kann auf Folie 8 nachgelesen werden.</a:t>
            </a:r>
          </a:p>
        </p:txBody>
      </p:sp>
      <p:sp>
        <p:nvSpPr>
          <p:cNvPr id="7" name="Textfeld 6"/>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320658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3000"/>
                            </p:stCondLst>
                            <p:childTnLst>
                              <p:par>
                                <p:cTn id="9" presetID="10" presetClass="entr" presetSubtype="0" fill="hold" grpId="0" nodeType="afterEffect">
                                  <p:stCondLst>
                                    <p:cond delay="14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Spezielle Eigenschaften von Effekten</a:t>
            </a:r>
          </a:p>
        </p:txBody>
      </p:sp>
      <p:sp>
        <p:nvSpPr>
          <p:cNvPr id="3" name="Datumsplatzhalter 2"/>
          <p:cNvSpPr>
            <a:spLocks noGrp="1"/>
          </p:cNvSpPr>
          <p:nvPr>
            <p:ph type="dt" sz="half" idx="10"/>
          </p:nvPr>
        </p:nvSpPr>
        <p:spPr/>
        <p:txBody>
          <a:bodyPr/>
          <a:lstStyle/>
          <a:p>
            <a:fld id="{5BDA3FF2-1712-40BD-8D58-11C65771383F}"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27</a:t>
            </a:fld>
            <a:endParaRPr lang="de-DE"/>
          </a:p>
        </p:txBody>
      </p:sp>
      <p:sp>
        <p:nvSpPr>
          <p:cNvPr id="6" name="Textfeld 5"/>
          <p:cNvSpPr txBox="1"/>
          <p:nvPr/>
        </p:nvSpPr>
        <p:spPr>
          <a:xfrm>
            <a:off x="4299963" y="1357299"/>
            <a:ext cx="3592074" cy="584775"/>
          </a:xfrm>
          <a:prstGeom prst="rect">
            <a:avLst/>
          </a:prstGeom>
          <a:noFill/>
        </p:spPr>
        <p:txBody>
          <a:bodyPr wrap="none" rtlCol="0">
            <a:spAutoFit/>
          </a:bodyPr>
          <a:lstStyle/>
          <a:p>
            <a:pPr algn="ctr"/>
            <a:r>
              <a:rPr lang="de-DE" sz="3200" b="1" dirty="0"/>
              <a:t>Nach der Animation</a:t>
            </a:r>
          </a:p>
        </p:txBody>
      </p:sp>
      <p:sp>
        <p:nvSpPr>
          <p:cNvPr id="7" name="Textfeld 6"/>
          <p:cNvSpPr txBox="1"/>
          <p:nvPr/>
        </p:nvSpPr>
        <p:spPr>
          <a:xfrm>
            <a:off x="609600" y="1857364"/>
            <a:ext cx="10972800" cy="1754326"/>
          </a:xfrm>
          <a:prstGeom prst="rect">
            <a:avLst/>
          </a:prstGeom>
          <a:noFill/>
        </p:spPr>
        <p:txBody>
          <a:bodyPr wrap="square" rtlCol="0">
            <a:spAutoFit/>
          </a:bodyPr>
          <a:lstStyle/>
          <a:p>
            <a:r>
              <a:rPr lang="de-DE" dirty="0">
                <a:solidFill>
                  <a:srgbClr val="0070C0"/>
                </a:solidFill>
              </a:rPr>
              <a:t>Wenn einem Objekt ein Effekt zugeordnet wird, kann über die zusätzliche Eigenschaft </a:t>
            </a:r>
            <a:r>
              <a:rPr lang="de-DE" i="1" dirty="0">
                <a:solidFill>
                  <a:srgbClr val="0070C0"/>
                </a:solidFill>
              </a:rPr>
              <a:t>Nach der Animation</a:t>
            </a:r>
            <a:r>
              <a:rPr lang="de-DE" dirty="0">
                <a:solidFill>
                  <a:srgbClr val="0070C0"/>
                </a:solidFill>
              </a:rPr>
              <a:t> (Befehl </a:t>
            </a:r>
            <a:r>
              <a:rPr lang="de-DE" b="1" dirty="0">
                <a:solidFill>
                  <a:srgbClr val="0070C0"/>
                </a:solidFill>
                <a:latin typeface="Courier New" pitchFamily="49" charset="0"/>
                <a:cs typeface="Courier New" pitchFamily="49" charset="0"/>
              </a:rPr>
              <a:t>Effektoptionen</a:t>
            </a:r>
            <a:r>
              <a:rPr lang="de-DE" dirty="0">
                <a:solidFill>
                  <a:srgbClr val="0070C0"/>
                </a:solidFill>
              </a:rPr>
              <a:t>) bestimmt werden, was nach der Animation mit dem Objekt geschehen soll. Standardmäßig passiert nichts weiter.  Das Objekt kann aber beispielsweise nach der Animation die Farbe wechseln oder auch ausgeblendet werden. Im nachfolgenden Beispiel wird dreimal das gleiche Objekt animiert. Beim ersten Beispiel passiert nichts, beim zweiten Beispiel wird die Farbe nach der Animation gewechselt und beim dritten Beispiel wird das Objekt nach der Animation ausgeblendet. Für alle drei Objekte wird derselbe Eingangseffekt genommen.</a:t>
            </a:r>
          </a:p>
        </p:txBody>
      </p:sp>
      <p:sp>
        <p:nvSpPr>
          <p:cNvPr id="8" name="Textfeld 7"/>
          <p:cNvSpPr txBox="1"/>
          <p:nvPr/>
        </p:nvSpPr>
        <p:spPr>
          <a:xfrm>
            <a:off x="4510535" y="3933056"/>
            <a:ext cx="3170933" cy="523220"/>
          </a:xfrm>
          <a:prstGeom prst="rect">
            <a:avLst/>
          </a:prstGeom>
          <a:noFill/>
        </p:spPr>
        <p:txBody>
          <a:bodyPr wrap="none" rtlCol="0">
            <a:spAutoFit/>
          </a:bodyPr>
          <a:lstStyle/>
          <a:p>
            <a:pPr algn="ctr"/>
            <a:r>
              <a:rPr lang="de-DE" sz="2800" b="1" dirty="0">
                <a:solidFill>
                  <a:srgbClr val="FF0000"/>
                </a:solidFill>
              </a:rPr>
              <a:t>Nach der Animation</a:t>
            </a:r>
          </a:p>
        </p:txBody>
      </p:sp>
      <p:sp>
        <p:nvSpPr>
          <p:cNvPr id="9" name="Textfeld 8"/>
          <p:cNvSpPr txBox="1"/>
          <p:nvPr/>
        </p:nvSpPr>
        <p:spPr>
          <a:xfrm>
            <a:off x="4510535" y="4468841"/>
            <a:ext cx="3170933" cy="523220"/>
          </a:xfrm>
          <a:prstGeom prst="rect">
            <a:avLst/>
          </a:prstGeom>
          <a:noFill/>
        </p:spPr>
        <p:txBody>
          <a:bodyPr wrap="none" rtlCol="0">
            <a:spAutoFit/>
          </a:bodyPr>
          <a:lstStyle/>
          <a:p>
            <a:pPr algn="ctr"/>
            <a:r>
              <a:rPr lang="de-DE" sz="2800" b="1" dirty="0">
                <a:solidFill>
                  <a:srgbClr val="FF0000"/>
                </a:solidFill>
              </a:rPr>
              <a:t>Nach der Animation</a:t>
            </a:r>
          </a:p>
        </p:txBody>
      </p:sp>
      <p:sp>
        <p:nvSpPr>
          <p:cNvPr id="10" name="Textfeld 9"/>
          <p:cNvSpPr txBox="1"/>
          <p:nvPr/>
        </p:nvSpPr>
        <p:spPr>
          <a:xfrm>
            <a:off x="4510535" y="5004626"/>
            <a:ext cx="3170933" cy="523220"/>
          </a:xfrm>
          <a:prstGeom prst="rect">
            <a:avLst/>
          </a:prstGeom>
          <a:noFill/>
        </p:spPr>
        <p:txBody>
          <a:bodyPr wrap="none" rtlCol="0">
            <a:spAutoFit/>
          </a:bodyPr>
          <a:lstStyle/>
          <a:p>
            <a:pPr algn="ctr"/>
            <a:r>
              <a:rPr lang="de-DE" sz="2800" b="1" dirty="0">
                <a:solidFill>
                  <a:srgbClr val="FF0000"/>
                </a:solidFill>
              </a:rPr>
              <a:t>Nach der Animation</a:t>
            </a:r>
          </a:p>
        </p:txBody>
      </p:sp>
      <p:sp>
        <p:nvSpPr>
          <p:cNvPr id="11" name="Textfeld 10"/>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93282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500"/>
                            </p:stCondLst>
                            <p:childTnLst>
                              <p:par>
                                <p:cTn id="9" presetID="2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par>
                          <p:cTn id="12" fill="hold">
                            <p:stCondLst>
                              <p:cond delay="5000"/>
                            </p:stCondLst>
                            <p:childTnLst>
                              <p:par>
                                <p:cTn id="13" presetID="56" presetClass="entr" presetSubtype="0" fill="hold" grpId="0" nodeType="afterEffect">
                                  <p:stCondLst>
                                    <p:cond delay="20000"/>
                                  </p:stCondLst>
                                  <p:iterate type="lt">
                                    <p:tmPct val="10000"/>
                                  </p:iterate>
                                  <p:childTnLst>
                                    <p:set>
                                      <p:cBhvr>
                                        <p:cTn id="14" dur="1" fill="hold">
                                          <p:stCondLst>
                                            <p:cond delay="0"/>
                                          </p:stCondLst>
                                        </p:cTn>
                                        <p:tgtEl>
                                          <p:spTgt spid="8"/>
                                        </p:tgtEl>
                                        <p:attrNameLst>
                                          <p:attrName>style.visibility</p:attrName>
                                        </p:attrNameLst>
                                      </p:cBhvr>
                                      <p:to>
                                        <p:strVal val="visible"/>
                                      </p:to>
                                    </p:set>
                                    <p:anim by="(-#ppt_w*2)" calcmode="lin" valueType="num">
                                      <p:cBhvr rctx="PPT">
                                        <p:cTn id="15" dur="1000" autoRev="1" fill="hold">
                                          <p:stCondLst>
                                            <p:cond delay="0"/>
                                          </p:stCondLst>
                                        </p:cTn>
                                        <p:tgtEl>
                                          <p:spTgt spid="8"/>
                                        </p:tgtEl>
                                        <p:attrNameLst>
                                          <p:attrName>ppt_w</p:attrName>
                                        </p:attrNameLst>
                                      </p:cBhvr>
                                    </p:anim>
                                    <p:anim by="(#ppt_w*0.50)" calcmode="lin" valueType="num">
                                      <p:cBhvr>
                                        <p:cTn id="16" dur="1000" decel="50000" autoRev="1" fill="hold">
                                          <p:stCondLst>
                                            <p:cond delay="0"/>
                                          </p:stCondLst>
                                        </p:cTn>
                                        <p:tgtEl>
                                          <p:spTgt spid="8"/>
                                        </p:tgtEl>
                                        <p:attrNameLst>
                                          <p:attrName>ppt_x</p:attrName>
                                        </p:attrNameLst>
                                      </p:cBhvr>
                                    </p:anim>
                                    <p:anim from="(-#ppt_h/2)" to="(#ppt_y)" calcmode="lin" valueType="num">
                                      <p:cBhvr>
                                        <p:cTn id="17" dur="2000" fill="hold">
                                          <p:stCondLst>
                                            <p:cond delay="0"/>
                                          </p:stCondLst>
                                        </p:cTn>
                                        <p:tgtEl>
                                          <p:spTgt spid="8"/>
                                        </p:tgtEl>
                                        <p:attrNameLst>
                                          <p:attrName>ppt_y</p:attrName>
                                        </p:attrNameLst>
                                      </p:cBhvr>
                                    </p:anim>
                                    <p:animRot by="21600000">
                                      <p:cBhvr>
                                        <p:cTn id="18" dur="2000" fill="hold">
                                          <p:stCondLst>
                                            <p:cond delay="0"/>
                                          </p:stCondLst>
                                        </p:cTn>
                                        <p:tgtEl>
                                          <p:spTgt spid="8"/>
                                        </p:tgtEl>
                                        <p:attrNameLst>
                                          <p:attrName>r</p:attrName>
                                        </p:attrNameLst>
                                      </p:cBhvr>
                                    </p:animRot>
                                  </p:childTnLst>
                                </p:cTn>
                              </p:par>
                            </p:childTnLst>
                          </p:cTn>
                        </p:par>
                        <p:par>
                          <p:cTn id="19" fill="hold">
                            <p:stCondLst>
                              <p:cond delay="30000"/>
                            </p:stCondLst>
                            <p:childTnLst>
                              <p:par>
                                <p:cTn id="20" presetID="56" presetClass="entr" presetSubtype="0" fill="hold" grpId="0" nodeType="afterEffect">
                                  <p:stCondLst>
                                    <p:cond delay="500"/>
                                  </p:stCondLst>
                                  <p:iterate type="lt">
                                    <p:tmPct val="10000"/>
                                  </p:iterate>
                                  <p:childTnLst>
                                    <p:set>
                                      <p:cBhvr>
                                        <p:cTn id="21" dur="1" fill="hold">
                                          <p:stCondLst>
                                            <p:cond delay="0"/>
                                          </p:stCondLst>
                                        </p:cTn>
                                        <p:tgtEl>
                                          <p:spTgt spid="9"/>
                                        </p:tgtEl>
                                        <p:attrNameLst>
                                          <p:attrName>style.visibility</p:attrName>
                                        </p:attrNameLst>
                                      </p:cBhvr>
                                      <p:to>
                                        <p:strVal val="visible"/>
                                      </p:to>
                                    </p:set>
                                    <p:anim by="(-#ppt_w*2)" calcmode="lin" valueType="num">
                                      <p:cBhvr rctx="PPT">
                                        <p:cTn id="22" dur="1000" autoRev="1" fill="hold">
                                          <p:stCondLst>
                                            <p:cond delay="0"/>
                                          </p:stCondLst>
                                        </p:cTn>
                                        <p:tgtEl>
                                          <p:spTgt spid="9"/>
                                        </p:tgtEl>
                                        <p:attrNameLst>
                                          <p:attrName>ppt_w</p:attrName>
                                        </p:attrNameLst>
                                      </p:cBhvr>
                                    </p:anim>
                                    <p:anim by="(#ppt_w*0.50)" calcmode="lin" valueType="num">
                                      <p:cBhvr>
                                        <p:cTn id="23" dur="1000" decel="50000" autoRev="1" fill="hold">
                                          <p:stCondLst>
                                            <p:cond delay="0"/>
                                          </p:stCondLst>
                                        </p:cTn>
                                        <p:tgtEl>
                                          <p:spTgt spid="9"/>
                                        </p:tgtEl>
                                        <p:attrNameLst>
                                          <p:attrName>ppt_x</p:attrName>
                                        </p:attrNameLst>
                                      </p:cBhvr>
                                    </p:anim>
                                    <p:anim from="(-#ppt_h/2)" to="(#ppt_y)" calcmode="lin" valueType="num">
                                      <p:cBhvr>
                                        <p:cTn id="24" dur="2000" fill="hold">
                                          <p:stCondLst>
                                            <p:cond delay="0"/>
                                          </p:stCondLst>
                                        </p:cTn>
                                        <p:tgtEl>
                                          <p:spTgt spid="9"/>
                                        </p:tgtEl>
                                        <p:attrNameLst>
                                          <p:attrName>ppt_y</p:attrName>
                                        </p:attrNameLst>
                                      </p:cBhvr>
                                    </p:anim>
                                    <p:animRot by="21600000">
                                      <p:cBhvr>
                                        <p:cTn id="25" dur="2000" fill="hold">
                                          <p:stCondLst>
                                            <p:cond delay="0"/>
                                          </p:stCondLst>
                                        </p:cTn>
                                        <p:tgtEl>
                                          <p:spTgt spid="9"/>
                                        </p:tgtEl>
                                        <p:attrNameLst>
                                          <p:attrName>r</p:attrName>
                                        </p:attrNameLst>
                                      </p:cBhvr>
                                    </p:animRot>
                                  </p:childTnLst>
                                  <p:subTnLst>
                                    <p:animClr clrSpc="rgb" dir="cw">
                                      <p:cBhvr override="childStyle">
                                        <p:cTn dur="1" fill="hold" display="0" masterRel="nextClick" afterEffect="1"/>
                                        <p:tgtEl>
                                          <p:spTgt spid="9"/>
                                        </p:tgtEl>
                                        <p:attrNameLst>
                                          <p:attrName>ppt_c</p:attrName>
                                        </p:attrNameLst>
                                      </p:cBhvr>
                                      <p:to>
                                        <a:srgbClr val="33CC33"/>
                                      </p:to>
                                    </p:animClr>
                                  </p:subTnLst>
                                </p:cTn>
                              </p:par>
                            </p:childTnLst>
                          </p:cTn>
                        </p:par>
                        <p:par>
                          <p:cTn id="26" fill="hold">
                            <p:stCondLst>
                              <p:cond delay="35500"/>
                            </p:stCondLst>
                            <p:childTnLst>
                              <p:par>
                                <p:cTn id="27" presetID="56" presetClass="entr" presetSubtype="0" fill="hold" grpId="0" nodeType="afterEffect">
                                  <p:stCondLst>
                                    <p:cond delay="500"/>
                                  </p:stCondLst>
                                  <p:iterate type="lt">
                                    <p:tmPct val="10000"/>
                                  </p:iterate>
                                  <p:childTnLst>
                                    <p:set>
                                      <p:cBhvr>
                                        <p:cTn id="28" dur="1" fill="hold">
                                          <p:stCondLst>
                                            <p:cond delay="0"/>
                                          </p:stCondLst>
                                        </p:cTn>
                                        <p:tgtEl>
                                          <p:spTgt spid="10"/>
                                        </p:tgtEl>
                                        <p:attrNameLst>
                                          <p:attrName>style.visibility</p:attrName>
                                        </p:attrNameLst>
                                      </p:cBhvr>
                                      <p:to>
                                        <p:strVal val="visible"/>
                                      </p:to>
                                    </p:set>
                                    <p:anim by="(-#ppt_w*2)" calcmode="lin" valueType="num">
                                      <p:cBhvr rctx="PPT">
                                        <p:cTn id="29" dur="1000" autoRev="1" fill="hold">
                                          <p:stCondLst>
                                            <p:cond delay="0"/>
                                          </p:stCondLst>
                                        </p:cTn>
                                        <p:tgtEl>
                                          <p:spTgt spid="10"/>
                                        </p:tgtEl>
                                        <p:attrNameLst>
                                          <p:attrName>ppt_w</p:attrName>
                                        </p:attrNameLst>
                                      </p:cBhvr>
                                    </p:anim>
                                    <p:anim by="(#ppt_w*0.50)" calcmode="lin" valueType="num">
                                      <p:cBhvr>
                                        <p:cTn id="30" dur="1000" decel="50000" autoRev="1" fill="hold">
                                          <p:stCondLst>
                                            <p:cond delay="0"/>
                                          </p:stCondLst>
                                        </p:cTn>
                                        <p:tgtEl>
                                          <p:spTgt spid="10"/>
                                        </p:tgtEl>
                                        <p:attrNameLst>
                                          <p:attrName>ppt_x</p:attrName>
                                        </p:attrNameLst>
                                      </p:cBhvr>
                                    </p:anim>
                                    <p:anim from="(-#ppt_h/2)" to="(#ppt_y)" calcmode="lin" valueType="num">
                                      <p:cBhvr>
                                        <p:cTn id="31" dur="2000" fill="hold">
                                          <p:stCondLst>
                                            <p:cond delay="0"/>
                                          </p:stCondLst>
                                        </p:cTn>
                                        <p:tgtEl>
                                          <p:spTgt spid="10"/>
                                        </p:tgtEl>
                                        <p:attrNameLst>
                                          <p:attrName>ppt_y</p:attrName>
                                        </p:attrNameLst>
                                      </p:cBhvr>
                                    </p:anim>
                                    <p:animRot by="21600000">
                                      <p:cBhvr>
                                        <p:cTn id="32" dur="2000" fill="hold">
                                          <p:stCondLst>
                                            <p:cond delay="0"/>
                                          </p:stCondLst>
                                        </p:cTn>
                                        <p:tgtEl>
                                          <p:spTgt spid="10"/>
                                        </p:tgtEl>
                                        <p:attrNameLst>
                                          <p:attrName>r</p:attrName>
                                        </p:attrNameLst>
                                      </p:cBhvr>
                                    </p:animRot>
                                  </p:childTnLst>
                                  <p:subTnLst>
                                    <p:set>
                                      <p:cBhvr override="childStyle">
                                        <p:cTn dur="1" fill="hold" display="0" masterRel="sameClick" afterEffect="1">
                                          <p:stCondLst>
                                            <p:cond evt="end" delay="0">
                                              <p:tn val="27"/>
                                            </p:cond>
                                          </p:stCondLst>
                                        </p:cTn>
                                        <p:tgtEl>
                                          <p:spTgt spid="10"/>
                                        </p:tgtEl>
                                        <p:attrNameLst>
                                          <p:attrName>style.visibility</p:attrName>
                                        </p:attrNameLst>
                                      </p:cBhvr>
                                      <p:to>
                                        <p:strVal val="hidden"/>
                                      </p:to>
                                    </p:set>
                                  </p:subTnLst>
                                </p:cTn>
                              </p:par>
                            </p:childTnLst>
                          </p:cTn>
                        </p:par>
                        <p:par>
                          <p:cTn id="33" fill="hold">
                            <p:stCondLst>
                              <p:cond delay="41000"/>
                            </p:stCondLst>
                            <p:childTnLst>
                              <p:par>
                                <p:cTn id="34" presetID="10" presetClass="entr" presetSubtype="0" fill="hold" grpId="0" nodeType="afterEffect">
                                  <p:stCondLst>
                                    <p:cond delay="200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Spezielle Eigenschaften von Effekten</a:t>
            </a:r>
          </a:p>
        </p:txBody>
      </p:sp>
      <p:sp>
        <p:nvSpPr>
          <p:cNvPr id="3" name="Datumsplatzhalter 2"/>
          <p:cNvSpPr>
            <a:spLocks noGrp="1"/>
          </p:cNvSpPr>
          <p:nvPr>
            <p:ph type="dt" sz="half" idx="10"/>
          </p:nvPr>
        </p:nvSpPr>
        <p:spPr/>
        <p:txBody>
          <a:bodyPr/>
          <a:lstStyle/>
          <a:p>
            <a:fld id="{2268AC55-572A-43EF-A22E-7263C35D39F6}"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28</a:t>
            </a:fld>
            <a:endParaRPr lang="de-DE"/>
          </a:p>
        </p:txBody>
      </p:sp>
      <p:sp>
        <p:nvSpPr>
          <p:cNvPr id="11" name="Textfeld 10"/>
          <p:cNvSpPr txBox="1"/>
          <p:nvPr/>
        </p:nvSpPr>
        <p:spPr>
          <a:xfrm>
            <a:off x="4741304" y="1357299"/>
            <a:ext cx="2709395" cy="584775"/>
          </a:xfrm>
          <a:prstGeom prst="rect">
            <a:avLst/>
          </a:prstGeom>
          <a:noFill/>
        </p:spPr>
        <p:txBody>
          <a:bodyPr wrap="none" rtlCol="0">
            <a:spAutoFit/>
          </a:bodyPr>
          <a:lstStyle/>
          <a:p>
            <a:pPr algn="ctr"/>
            <a:r>
              <a:rPr lang="de-DE" sz="3200" b="1" dirty="0"/>
              <a:t>Text animieren</a:t>
            </a:r>
          </a:p>
        </p:txBody>
      </p:sp>
      <p:sp>
        <p:nvSpPr>
          <p:cNvPr id="12" name="Textfeld 11"/>
          <p:cNvSpPr txBox="1"/>
          <p:nvPr/>
        </p:nvSpPr>
        <p:spPr>
          <a:xfrm>
            <a:off x="609600" y="1857365"/>
            <a:ext cx="10972800" cy="1754326"/>
          </a:xfrm>
          <a:prstGeom prst="rect">
            <a:avLst/>
          </a:prstGeom>
          <a:noFill/>
        </p:spPr>
        <p:txBody>
          <a:bodyPr wrap="square" rtlCol="0">
            <a:spAutoFit/>
          </a:bodyPr>
          <a:lstStyle/>
          <a:p>
            <a:r>
              <a:rPr lang="de-DE" dirty="0">
                <a:solidFill>
                  <a:srgbClr val="0070C0"/>
                </a:solidFill>
              </a:rPr>
              <a:t>Wenn einem Textobjekt ein Effekt zugeordnet wird, kann über die zusätzliche Eigenschaft </a:t>
            </a:r>
            <a:r>
              <a:rPr lang="de-DE" i="1" dirty="0">
                <a:solidFill>
                  <a:srgbClr val="0070C0"/>
                </a:solidFill>
              </a:rPr>
              <a:t>Text animieren</a:t>
            </a:r>
            <a:r>
              <a:rPr lang="de-DE" dirty="0">
                <a:solidFill>
                  <a:srgbClr val="0070C0"/>
                </a:solidFill>
              </a:rPr>
              <a:t> (Befehl </a:t>
            </a:r>
            <a:r>
              <a:rPr lang="de-DE" b="1" dirty="0">
                <a:solidFill>
                  <a:srgbClr val="0070C0"/>
                </a:solidFill>
                <a:latin typeface="Courier New" pitchFamily="49" charset="0"/>
                <a:cs typeface="Courier New" pitchFamily="49" charset="0"/>
              </a:rPr>
              <a:t>Effektoptionen</a:t>
            </a:r>
            <a:r>
              <a:rPr lang="de-DE" dirty="0">
                <a:solidFill>
                  <a:srgbClr val="0070C0"/>
                </a:solidFill>
              </a:rPr>
              <a:t>) bestimmt werden, ob der Text zeichenweise, wortweise oder komplett (alle gleichzeitig) animiert werden soll. Außerdem kann die Verzögerung bei der Animation als Prozentwert eingegeben werden. Im nachfolgenden Beispiel wird wiederum dreimal derselbe Text genommen, aber einmal zeichenweise, einmal wortweise und einmal komplett animiert. Die Verzögerung beträgt bei den ersten beiden Beispielen beide Male 10%.</a:t>
            </a:r>
          </a:p>
        </p:txBody>
      </p:sp>
      <p:sp>
        <p:nvSpPr>
          <p:cNvPr id="13" name="Textfeld 12"/>
          <p:cNvSpPr txBox="1"/>
          <p:nvPr/>
        </p:nvSpPr>
        <p:spPr>
          <a:xfrm>
            <a:off x="2207661" y="3789040"/>
            <a:ext cx="7776681" cy="400110"/>
          </a:xfrm>
          <a:prstGeom prst="rect">
            <a:avLst/>
          </a:prstGeom>
          <a:noFill/>
        </p:spPr>
        <p:txBody>
          <a:bodyPr wrap="none" rtlCol="0">
            <a:spAutoFit/>
          </a:bodyPr>
          <a:lstStyle/>
          <a:p>
            <a:pPr algn="ctr"/>
            <a:r>
              <a:rPr lang="de-DE" sz="2000" b="1" dirty="0">
                <a:solidFill>
                  <a:srgbClr val="FF0000"/>
                </a:solidFill>
              </a:rPr>
              <a:t>Dieser Text wird zeichenweise mit einer Verzögerung von 10% animiert.</a:t>
            </a:r>
          </a:p>
        </p:txBody>
      </p:sp>
      <p:sp>
        <p:nvSpPr>
          <p:cNvPr id="14" name="Textfeld 13"/>
          <p:cNvSpPr txBox="1"/>
          <p:nvPr/>
        </p:nvSpPr>
        <p:spPr>
          <a:xfrm>
            <a:off x="2355234" y="4339084"/>
            <a:ext cx="7481535" cy="400110"/>
          </a:xfrm>
          <a:prstGeom prst="rect">
            <a:avLst/>
          </a:prstGeom>
          <a:noFill/>
        </p:spPr>
        <p:txBody>
          <a:bodyPr wrap="none" rtlCol="0">
            <a:spAutoFit/>
          </a:bodyPr>
          <a:lstStyle/>
          <a:p>
            <a:pPr algn="ctr"/>
            <a:r>
              <a:rPr lang="de-DE" sz="2000" b="1" dirty="0">
                <a:solidFill>
                  <a:srgbClr val="FF0000"/>
                </a:solidFill>
              </a:rPr>
              <a:t>Dieser Text wird wortweise mit einer Verzögerung von 10% animiert.</a:t>
            </a:r>
          </a:p>
        </p:txBody>
      </p:sp>
      <p:sp>
        <p:nvSpPr>
          <p:cNvPr id="15" name="Textfeld 14"/>
          <p:cNvSpPr txBox="1"/>
          <p:nvPr/>
        </p:nvSpPr>
        <p:spPr>
          <a:xfrm>
            <a:off x="1762796" y="4889128"/>
            <a:ext cx="8666411" cy="400110"/>
          </a:xfrm>
          <a:prstGeom prst="rect">
            <a:avLst/>
          </a:prstGeom>
          <a:noFill/>
        </p:spPr>
        <p:txBody>
          <a:bodyPr wrap="none" rtlCol="0">
            <a:spAutoFit/>
          </a:bodyPr>
          <a:lstStyle/>
          <a:p>
            <a:pPr algn="ctr"/>
            <a:r>
              <a:rPr lang="de-DE" sz="2000" b="1" dirty="0">
                <a:solidFill>
                  <a:srgbClr val="FF0000"/>
                </a:solidFill>
              </a:rPr>
              <a:t>Dieser Text wird komplett (alle Zeichen gleichzeitig) ohne Verzögerung animiert.</a:t>
            </a:r>
          </a:p>
        </p:txBody>
      </p:sp>
      <p:sp>
        <p:nvSpPr>
          <p:cNvPr id="16" name="Textfeld 15"/>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243276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2000"/>
                                        <p:tgtEl>
                                          <p:spTgt spid="11"/>
                                        </p:tgtEl>
                                      </p:cBhvr>
                                    </p:animEffect>
                                  </p:childTnLst>
                                </p:cTn>
                              </p:par>
                            </p:childTnLst>
                          </p:cTn>
                        </p:par>
                        <p:par>
                          <p:cTn id="8" fill="hold">
                            <p:stCondLst>
                              <p:cond delay="2500"/>
                            </p:stCondLst>
                            <p:childTnLst>
                              <p:par>
                                <p:cTn id="9" presetID="20" presetClass="entr" presetSubtype="0"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edge">
                                      <p:cBhvr>
                                        <p:cTn id="11" dur="2000"/>
                                        <p:tgtEl>
                                          <p:spTgt spid="12"/>
                                        </p:tgtEl>
                                      </p:cBhvr>
                                    </p:animEffect>
                                  </p:childTnLst>
                                </p:cTn>
                              </p:par>
                            </p:childTnLst>
                          </p:cTn>
                        </p:par>
                        <p:par>
                          <p:cTn id="12" fill="hold">
                            <p:stCondLst>
                              <p:cond delay="5000"/>
                            </p:stCondLst>
                            <p:childTnLst>
                              <p:par>
                                <p:cTn id="13" presetID="56" presetClass="entr" presetSubtype="0" fill="hold" grpId="0" nodeType="afterEffect">
                                  <p:stCondLst>
                                    <p:cond delay="20000"/>
                                  </p:stCondLst>
                                  <p:iterate type="lt">
                                    <p:tmPct val="10000"/>
                                  </p:iterate>
                                  <p:childTnLst>
                                    <p:set>
                                      <p:cBhvr>
                                        <p:cTn id="14" dur="1" fill="hold">
                                          <p:stCondLst>
                                            <p:cond delay="0"/>
                                          </p:stCondLst>
                                        </p:cTn>
                                        <p:tgtEl>
                                          <p:spTgt spid="13"/>
                                        </p:tgtEl>
                                        <p:attrNameLst>
                                          <p:attrName>style.visibility</p:attrName>
                                        </p:attrNameLst>
                                      </p:cBhvr>
                                      <p:to>
                                        <p:strVal val="visible"/>
                                      </p:to>
                                    </p:set>
                                    <p:anim by="(-#ppt_w*2)" calcmode="lin" valueType="num">
                                      <p:cBhvr rctx="PPT">
                                        <p:cTn id="15" dur="1000" autoRev="1" fill="hold">
                                          <p:stCondLst>
                                            <p:cond delay="0"/>
                                          </p:stCondLst>
                                        </p:cTn>
                                        <p:tgtEl>
                                          <p:spTgt spid="13"/>
                                        </p:tgtEl>
                                        <p:attrNameLst>
                                          <p:attrName>ppt_w</p:attrName>
                                        </p:attrNameLst>
                                      </p:cBhvr>
                                    </p:anim>
                                    <p:anim by="(#ppt_w*0.50)" calcmode="lin" valueType="num">
                                      <p:cBhvr>
                                        <p:cTn id="16" dur="1000" decel="50000" autoRev="1" fill="hold">
                                          <p:stCondLst>
                                            <p:cond delay="0"/>
                                          </p:stCondLst>
                                        </p:cTn>
                                        <p:tgtEl>
                                          <p:spTgt spid="13"/>
                                        </p:tgtEl>
                                        <p:attrNameLst>
                                          <p:attrName>ppt_x</p:attrName>
                                        </p:attrNameLst>
                                      </p:cBhvr>
                                    </p:anim>
                                    <p:anim from="(-#ppt_h/2)" to="(#ppt_y)" calcmode="lin" valueType="num">
                                      <p:cBhvr>
                                        <p:cTn id="17" dur="2000" fill="hold">
                                          <p:stCondLst>
                                            <p:cond delay="0"/>
                                          </p:stCondLst>
                                        </p:cTn>
                                        <p:tgtEl>
                                          <p:spTgt spid="13"/>
                                        </p:tgtEl>
                                        <p:attrNameLst>
                                          <p:attrName>ppt_y</p:attrName>
                                        </p:attrNameLst>
                                      </p:cBhvr>
                                    </p:anim>
                                    <p:animRot by="21600000">
                                      <p:cBhvr>
                                        <p:cTn id="18" dur="2000" fill="hold">
                                          <p:stCondLst>
                                            <p:cond delay="0"/>
                                          </p:stCondLst>
                                        </p:cTn>
                                        <p:tgtEl>
                                          <p:spTgt spid="13"/>
                                        </p:tgtEl>
                                        <p:attrNameLst>
                                          <p:attrName>r</p:attrName>
                                        </p:attrNameLst>
                                      </p:cBhvr>
                                    </p:animRot>
                                  </p:childTnLst>
                                </p:cTn>
                              </p:par>
                            </p:childTnLst>
                          </p:cTn>
                        </p:par>
                        <p:par>
                          <p:cTn id="19" fill="hold">
                            <p:stCondLst>
                              <p:cond delay="38800"/>
                            </p:stCondLst>
                            <p:childTnLst>
                              <p:par>
                                <p:cTn id="20" presetID="56" presetClass="entr" presetSubtype="0" fill="hold" grpId="0" nodeType="afterEffect">
                                  <p:stCondLst>
                                    <p:cond delay="500"/>
                                  </p:stCondLst>
                                  <p:iterate type="wd">
                                    <p:tmPct val="10000"/>
                                  </p:iterate>
                                  <p:childTnLst>
                                    <p:set>
                                      <p:cBhvr>
                                        <p:cTn id="21" dur="1" fill="hold">
                                          <p:stCondLst>
                                            <p:cond delay="0"/>
                                          </p:stCondLst>
                                        </p:cTn>
                                        <p:tgtEl>
                                          <p:spTgt spid="14"/>
                                        </p:tgtEl>
                                        <p:attrNameLst>
                                          <p:attrName>style.visibility</p:attrName>
                                        </p:attrNameLst>
                                      </p:cBhvr>
                                      <p:to>
                                        <p:strVal val="visible"/>
                                      </p:to>
                                    </p:set>
                                    <p:anim by="(-#ppt_w*2)" calcmode="lin" valueType="num">
                                      <p:cBhvr rctx="PPT">
                                        <p:cTn id="22" dur="1000" autoRev="1" fill="hold">
                                          <p:stCondLst>
                                            <p:cond delay="0"/>
                                          </p:stCondLst>
                                        </p:cTn>
                                        <p:tgtEl>
                                          <p:spTgt spid="14"/>
                                        </p:tgtEl>
                                        <p:attrNameLst>
                                          <p:attrName>ppt_w</p:attrName>
                                        </p:attrNameLst>
                                      </p:cBhvr>
                                    </p:anim>
                                    <p:anim by="(#ppt_w*0.50)" calcmode="lin" valueType="num">
                                      <p:cBhvr>
                                        <p:cTn id="23" dur="1000" decel="50000" autoRev="1" fill="hold">
                                          <p:stCondLst>
                                            <p:cond delay="0"/>
                                          </p:stCondLst>
                                        </p:cTn>
                                        <p:tgtEl>
                                          <p:spTgt spid="14"/>
                                        </p:tgtEl>
                                        <p:attrNameLst>
                                          <p:attrName>ppt_x</p:attrName>
                                        </p:attrNameLst>
                                      </p:cBhvr>
                                    </p:anim>
                                    <p:anim from="(-#ppt_h/2)" to="(#ppt_y)" calcmode="lin" valueType="num">
                                      <p:cBhvr>
                                        <p:cTn id="24" dur="2000" fill="hold">
                                          <p:stCondLst>
                                            <p:cond delay="0"/>
                                          </p:stCondLst>
                                        </p:cTn>
                                        <p:tgtEl>
                                          <p:spTgt spid="14"/>
                                        </p:tgtEl>
                                        <p:attrNameLst>
                                          <p:attrName>ppt_y</p:attrName>
                                        </p:attrNameLst>
                                      </p:cBhvr>
                                    </p:anim>
                                    <p:animRot by="21600000">
                                      <p:cBhvr>
                                        <p:cTn id="25" dur="2000" fill="hold">
                                          <p:stCondLst>
                                            <p:cond delay="0"/>
                                          </p:stCondLst>
                                        </p:cTn>
                                        <p:tgtEl>
                                          <p:spTgt spid="14"/>
                                        </p:tgtEl>
                                        <p:attrNameLst>
                                          <p:attrName>r</p:attrName>
                                        </p:attrNameLst>
                                      </p:cBhvr>
                                    </p:animRot>
                                  </p:childTnLst>
                                </p:cTn>
                              </p:par>
                            </p:childTnLst>
                          </p:cTn>
                        </p:par>
                        <p:par>
                          <p:cTn id="26" fill="hold">
                            <p:stCondLst>
                              <p:cond delay="43500"/>
                            </p:stCondLst>
                            <p:childTnLst>
                              <p:par>
                                <p:cTn id="27" presetID="56" presetClass="entr" presetSubtype="0" fill="hold" grpId="0" nodeType="afterEffect">
                                  <p:stCondLst>
                                    <p:cond delay="500"/>
                                  </p:stCondLst>
                                  <p:childTnLst>
                                    <p:set>
                                      <p:cBhvr>
                                        <p:cTn id="28" dur="1" fill="hold">
                                          <p:stCondLst>
                                            <p:cond delay="0"/>
                                          </p:stCondLst>
                                        </p:cTn>
                                        <p:tgtEl>
                                          <p:spTgt spid="15"/>
                                        </p:tgtEl>
                                        <p:attrNameLst>
                                          <p:attrName>style.visibility</p:attrName>
                                        </p:attrNameLst>
                                      </p:cBhvr>
                                      <p:to>
                                        <p:strVal val="visible"/>
                                      </p:to>
                                    </p:set>
                                    <p:anim by="(-#ppt_w*2)" calcmode="lin" valueType="num">
                                      <p:cBhvr rctx="PPT">
                                        <p:cTn id="29" dur="1000" autoRev="1" fill="hold">
                                          <p:stCondLst>
                                            <p:cond delay="0"/>
                                          </p:stCondLst>
                                        </p:cTn>
                                        <p:tgtEl>
                                          <p:spTgt spid="15"/>
                                        </p:tgtEl>
                                        <p:attrNameLst>
                                          <p:attrName>ppt_w</p:attrName>
                                        </p:attrNameLst>
                                      </p:cBhvr>
                                    </p:anim>
                                    <p:anim by="(#ppt_w*0.50)" calcmode="lin" valueType="num">
                                      <p:cBhvr>
                                        <p:cTn id="30" dur="1000" decel="50000" autoRev="1" fill="hold">
                                          <p:stCondLst>
                                            <p:cond delay="0"/>
                                          </p:stCondLst>
                                        </p:cTn>
                                        <p:tgtEl>
                                          <p:spTgt spid="15"/>
                                        </p:tgtEl>
                                        <p:attrNameLst>
                                          <p:attrName>ppt_x</p:attrName>
                                        </p:attrNameLst>
                                      </p:cBhvr>
                                    </p:anim>
                                    <p:anim from="(-#ppt_h/2)" to="(#ppt_y)" calcmode="lin" valueType="num">
                                      <p:cBhvr>
                                        <p:cTn id="31" dur="2000" fill="hold">
                                          <p:stCondLst>
                                            <p:cond delay="0"/>
                                          </p:stCondLst>
                                        </p:cTn>
                                        <p:tgtEl>
                                          <p:spTgt spid="15"/>
                                        </p:tgtEl>
                                        <p:attrNameLst>
                                          <p:attrName>ppt_y</p:attrName>
                                        </p:attrNameLst>
                                      </p:cBhvr>
                                    </p:anim>
                                    <p:animRot by="21600000">
                                      <p:cBhvr>
                                        <p:cTn id="32" dur="2000" fill="hold">
                                          <p:stCondLst>
                                            <p:cond delay="0"/>
                                          </p:stCondLst>
                                        </p:cTn>
                                        <p:tgtEl>
                                          <p:spTgt spid="15"/>
                                        </p:tgtEl>
                                        <p:attrNameLst>
                                          <p:attrName>r</p:attrName>
                                        </p:attrNameLst>
                                      </p:cBhvr>
                                    </p:animRot>
                                  </p:childTnLst>
                                </p:cTn>
                              </p:par>
                            </p:childTnLst>
                          </p:cTn>
                        </p:par>
                        <p:par>
                          <p:cTn id="33" fill="hold">
                            <p:stCondLst>
                              <p:cond delay="46000"/>
                            </p:stCondLst>
                            <p:childTnLst>
                              <p:par>
                                <p:cTn id="34" presetID="10" presetClass="entr" presetSubtype="0" fill="hold" grpId="0" nodeType="afterEffect">
                                  <p:stCondLst>
                                    <p:cond delay="20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Spezielle Eigenschaften von Effekten</a:t>
            </a:r>
          </a:p>
        </p:txBody>
      </p:sp>
      <p:sp>
        <p:nvSpPr>
          <p:cNvPr id="3" name="Datumsplatzhalter 2"/>
          <p:cNvSpPr>
            <a:spLocks noGrp="1"/>
          </p:cNvSpPr>
          <p:nvPr>
            <p:ph type="dt" sz="half" idx="10"/>
          </p:nvPr>
        </p:nvSpPr>
        <p:spPr/>
        <p:txBody>
          <a:bodyPr/>
          <a:lstStyle/>
          <a:p>
            <a:fld id="{AFC3F96E-789D-408E-9D5D-D68256FCF5B4}"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29</a:t>
            </a:fld>
            <a:endParaRPr lang="de-DE"/>
          </a:p>
        </p:txBody>
      </p:sp>
      <p:sp>
        <p:nvSpPr>
          <p:cNvPr id="6" name="Textfeld 5"/>
          <p:cNvSpPr txBox="1"/>
          <p:nvPr/>
        </p:nvSpPr>
        <p:spPr>
          <a:xfrm>
            <a:off x="4940268" y="1357299"/>
            <a:ext cx="2311467" cy="584775"/>
          </a:xfrm>
          <a:prstGeom prst="rect">
            <a:avLst/>
          </a:prstGeom>
          <a:noFill/>
        </p:spPr>
        <p:txBody>
          <a:bodyPr wrap="none" rtlCol="0">
            <a:spAutoFit/>
          </a:bodyPr>
          <a:lstStyle/>
          <a:p>
            <a:pPr algn="ctr"/>
            <a:r>
              <a:rPr lang="de-DE" sz="3200" b="1" dirty="0"/>
              <a:t>Verzögerung</a:t>
            </a:r>
          </a:p>
        </p:txBody>
      </p:sp>
      <p:sp>
        <p:nvSpPr>
          <p:cNvPr id="7" name="Textfeld 6"/>
          <p:cNvSpPr txBox="1"/>
          <p:nvPr/>
        </p:nvSpPr>
        <p:spPr>
          <a:xfrm>
            <a:off x="609600" y="1857365"/>
            <a:ext cx="10972800" cy="2462213"/>
          </a:xfrm>
          <a:prstGeom prst="rect">
            <a:avLst/>
          </a:prstGeom>
          <a:noFill/>
        </p:spPr>
        <p:txBody>
          <a:bodyPr wrap="square" rtlCol="0">
            <a:spAutoFit/>
          </a:bodyPr>
          <a:lstStyle/>
          <a:p>
            <a:pPr>
              <a:spcAft>
                <a:spcPts val="1200"/>
              </a:spcAft>
            </a:pPr>
            <a:r>
              <a:rPr lang="de-DE" dirty="0">
                <a:solidFill>
                  <a:srgbClr val="0070C0"/>
                </a:solidFill>
              </a:rPr>
              <a:t>Werden auf einer Folie mehrere Objekte nacheinander animiert, ist es in manchen Fällen sinnvoll, zwischen den Animationen kurze (oder auch längere) Pausen einzubauen. Dazu kann einem Effekt eine </a:t>
            </a:r>
            <a:r>
              <a:rPr lang="de-DE" i="1" dirty="0">
                <a:solidFill>
                  <a:srgbClr val="0070C0"/>
                </a:solidFill>
              </a:rPr>
              <a:t>Verzögerung</a:t>
            </a:r>
            <a:r>
              <a:rPr lang="de-DE" dirty="0">
                <a:solidFill>
                  <a:srgbClr val="0070C0"/>
                </a:solidFill>
              </a:rPr>
              <a:t> (Register </a:t>
            </a:r>
            <a:r>
              <a:rPr lang="de-DE" b="1" dirty="0">
                <a:solidFill>
                  <a:srgbClr val="0070C0"/>
                </a:solidFill>
                <a:latin typeface="Courier New" pitchFamily="49" charset="0"/>
                <a:cs typeface="Courier New" pitchFamily="49" charset="0"/>
              </a:rPr>
              <a:t>Animationen</a:t>
            </a:r>
            <a:r>
              <a:rPr lang="de-DE" dirty="0">
                <a:solidFill>
                  <a:srgbClr val="0070C0"/>
                </a:solidFill>
              </a:rPr>
              <a:t>, Gruppe </a:t>
            </a:r>
            <a:r>
              <a:rPr lang="de-DE" b="1" dirty="0">
                <a:latin typeface="Courier New" pitchFamily="49" charset="0"/>
                <a:cs typeface="Courier New" pitchFamily="49" charset="0"/>
              </a:rPr>
              <a:t>Anzeigedauer</a:t>
            </a:r>
            <a:r>
              <a:rPr lang="de-DE" dirty="0">
                <a:solidFill>
                  <a:srgbClr val="0070C0"/>
                </a:solidFill>
              </a:rPr>
              <a:t>, Symbol </a:t>
            </a:r>
            <a:r>
              <a:rPr lang="de-DE" b="1" dirty="0">
                <a:solidFill>
                  <a:srgbClr val="0070C0"/>
                </a:solidFill>
                <a:latin typeface="Courier New" pitchFamily="49" charset="0"/>
                <a:cs typeface="Courier New" pitchFamily="49" charset="0"/>
              </a:rPr>
              <a:t>Verzögerung</a:t>
            </a:r>
            <a:r>
              <a:rPr lang="de-DE" dirty="0">
                <a:solidFill>
                  <a:srgbClr val="0070C0"/>
                </a:solidFill>
              </a:rPr>
              <a:t>) in Sekunden zugewiesen werden, was </a:t>
            </a:r>
            <a:r>
              <a:rPr lang="de-DE" dirty="0" err="1">
                <a:solidFill>
                  <a:srgbClr val="0070C0"/>
                </a:solidFill>
              </a:rPr>
              <a:t>bedeu-tet</a:t>
            </a:r>
            <a:r>
              <a:rPr lang="de-DE" dirty="0">
                <a:solidFill>
                  <a:srgbClr val="0070C0"/>
                </a:solidFill>
              </a:rPr>
              <a:t>, dass erst nach Ablauf dieser Verzögerung der Effekt ausgeführt wird. Im nachfolgenden Beispiel werden zwei Objekte nacheinander animiert, wobei für den Effekt des zweiten Objekts eine Verzögerung von 5 Sekunden </a:t>
            </a:r>
            <a:r>
              <a:rPr lang="de-DE" dirty="0" err="1">
                <a:solidFill>
                  <a:srgbClr val="0070C0"/>
                </a:solidFill>
              </a:rPr>
              <a:t>festge</a:t>
            </a:r>
            <a:r>
              <a:rPr lang="de-DE" dirty="0">
                <a:solidFill>
                  <a:srgbClr val="0070C0"/>
                </a:solidFill>
              </a:rPr>
              <a:t>-legt wird.</a:t>
            </a:r>
          </a:p>
          <a:p>
            <a:pPr marL="981075" indent="-981075"/>
            <a:r>
              <a:rPr lang="de-DE" b="1" i="1" dirty="0">
                <a:solidFill>
                  <a:srgbClr val="FF0000"/>
                </a:solidFill>
              </a:rPr>
              <a:t>Hinweis</a:t>
            </a:r>
            <a:r>
              <a:rPr lang="de-DE" dirty="0">
                <a:solidFill>
                  <a:srgbClr val="0070C0"/>
                </a:solidFill>
              </a:rPr>
              <a:t>:	Bereits das erste Objekt besitzt eine Verzögerung, damit Sie Zeit haben, diesen Text in Ruhe </a:t>
            </a:r>
            <a:r>
              <a:rPr lang="de-DE" dirty="0" err="1">
                <a:solidFill>
                  <a:srgbClr val="0070C0"/>
                </a:solidFill>
              </a:rPr>
              <a:t>durchzule</a:t>
            </a:r>
            <a:r>
              <a:rPr lang="de-DE" dirty="0">
                <a:solidFill>
                  <a:srgbClr val="0070C0"/>
                </a:solidFill>
              </a:rPr>
              <a:t>-sen.</a:t>
            </a:r>
          </a:p>
        </p:txBody>
      </p:sp>
      <p:sp>
        <p:nvSpPr>
          <p:cNvPr id="8" name="Textfeld 7"/>
          <p:cNvSpPr txBox="1"/>
          <p:nvPr/>
        </p:nvSpPr>
        <p:spPr>
          <a:xfrm>
            <a:off x="1977374" y="4445662"/>
            <a:ext cx="8237255" cy="400110"/>
          </a:xfrm>
          <a:prstGeom prst="rect">
            <a:avLst/>
          </a:prstGeom>
          <a:noFill/>
        </p:spPr>
        <p:txBody>
          <a:bodyPr wrap="none" rtlCol="0">
            <a:spAutoFit/>
          </a:bodyPr>
          <a:lstStyle/>
          <a:p>
            <a:pPr algn="ctr"/>
            <a:r>
              <a:rPr lang="de-DE" sz="2000" b="1" dirty="0">
                <a:solidFill>
                  <a:srgbClr val="FF0000"/>
                </a:solidFill>
              </a:rPr>
              <a:t>Das ist das erste Objekt (in diesem Fall ein Textobjekt; ist aber reiner Zufall).</a:t>
            </a:r>
          </a:p>
        </p:txBody>
      </p:sp>
      <p:sp>
        <p:nvSpPr>
          <p:cNvPr id="9" name="Textfeld 8"/>
          <p:cNvSpPr txBox="1"/>
          <p:nvPr/>
        </p:nvSpPr>
        <p:spPr>
          <a:xfrm>
            <a:off x="1768022" y="5117122"/>
            <a:ext cx="8655959" cy="400110"/>
          </a:xfrm>
          <a:prstGeom prst="rect">
            <a:avLst/>
          </a:prstGeom>
          <a:noFill/>
        </p:spPr>
        <p:txBody>
          <a:bodyPr wrap="none" rtlCol="0">
            <a:spAutoFit/>
          </a:bodyPr>
          <a:lstStyle/>
          <a:p>
            <a:pPr algn="ctr"/>
            <a:r>
              <a:rPr lang="de-DE" sz="2000" b="1" dirty="0">
                <a:solidFill>
                  <a:srgbClr val="FF0000"/>
                </a:solidFill>
              </a:rPr>
              <a:t>Das ist das zweite Objekt, was mit einer Verzögerung von 5 Sekunden erscheint.</a:t>
            </a:r>
          </a:p>
        </p:txBody>
      </p:sp>
      <p:sp>
        <p:nvSpPr>
          <p:cNvPr id="10" name="Textfeld 9"/>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77153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500"/>
                            </p:stCondLst>
                            <p:childTnLst>
                              <p:par>
                                <p:cTn id="9" presetID="2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par>
                          <p:cTn id="12" fill="hold">
                            <p:stCondLst>
                              <p:cond delay="5000"/>
                            </p:stCondLst>
                            <p:childTnLst>
                              <p:par>
                                <p:cTn id="13" presetID="15" presetClass="entr" presetSubtype="0" fill="hold" grpId="0" nodeType="afterEffect">
                                  <p:stCondLst>
                                    <p:cond delay="23000"/>
                                  </p:stCondLst>
                                  <p:childTnLst>
                                    <p:set>
                                      <p:cBhvr>
                                        <p:cTn id="14" dur="1" fill="hold">
                                          <p:stCondLst>
                                            <p:cond delay="0"/>
                                          </p:stCondLst>
                                        </p:cTn>
                                        <p:tgtEl>
                                          <p:spTgt spid="8"/>
                                        </p:tgtEl>
                                        <p:attrNameLst>
                                          <p:attrName>style.visibility</p:attrName>
                                        </p:attrNameLst>
                                      </p:cBhvr>
                                      <p:to>
                                        <p:strVal val="visible"/>
                                      </p:to>
                                    </p:set>
                                    <p:anim calcmode="lin" valueType="num">
                                      <p:cBhvr>
                                        <p:cTn id="15" dur="2000" fill="hold"/>
                                        <p:tgtEl>
                                          <p:spTgt spid="8"/>
                                        </p:tgtEl>
                                        <p:attrNameLst>
                                          <p:attrName>ppt_w</p:attrName>
                                        </p:attrNameLst>
                                      </p:cBhvr>
                                      <p:tavLst>
                                        <p:tav tm="0">
                                          <p:val>
                                            <p:fltVal val="0"/>
                                          </p:val>
                                        </p:tav>
                                        <p:tav tm="100000">
                                          <p:val>
                                            <p:strVal val="#ppt_w"/>
                                          </p:val>
                                        </p:tav>
                                      </p:tavLst>
                                    </p:anim>
                                    <p:anim calcmode="lin" valueType="num">
                                      <p:cBhvr>
                                        <p:cTn id="16" dur="2000" fill="hold"/>
                                        <p:tgtEl>
                                          <p:spTgt spid="8"/>
                                        </p:tgtEl>
                                        <p:attrNameLst>
                                          <p:attrName>ppt_h</p:attrName>
                                        </p:attrNameLst>
                                      </p:cBhvr>
                                      <p:tavLst>
                                        <p:tav tm="0">
                                          <p:val>
                                            <p:fltVal val="0"/>
                                          </p:val>
                                        </p:tav>
                                        <p:tav tm="100000">
                                          <p:val>
                                            <p:strVal val="#ppt_h"/>
                                          </p:val>
                                        </p:tav>
                                      </p:tavLst>
                                    </p:anim>
                                    <p:anim calcmode="lin" valueType="num">
                                      <p:cBhvr>
                                        <p:cTn id="17" dur="2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30000"/>
                            </p:stCondLst>
                            <p:childTnLst>
                              <p:par>
                                <p:cTn id="20" presetID="15" presetClass="entr" presetSubtype="0" fill="hold" grpId="0" nodeType="afterEffect">
                                  <p:stCondLst>
                                    <p:cond delay="5000"/>
                                  </p:stCondLst>
                                  <p:childTnLst>
                                    <p:set>
                                      <p:cBhvr>
                                        <p:cTn id="21" dur="1" fill="hold">
                                          <p:stCondLst>
                                            <p:cond delay="0"/>
                                          </p:stCondLst>
                                        </p:cTn>
                                        <p:tgtEl>
                                          <p:spTgt spid="9"/>
                                        </p:tgtEl>
                                        <p:attrNameLst>
                                          <p:attrName>style.visibility</p:attrName>
                                        </p:attrNameLst>
                                      </p:cBhvr>
                                      <p:to>
                                        <p:strVal val="visible"/>
                                      </p:to>
                                    </p:set>
                                    <p:anim calcmode="lin" valueType="num">
                                      <p:cBhvr>
                                        <p:cTn id="22" dur="2000" fill="hold"/>
                                        <p:tgtEl>
                                          <p:spTgt spid="9"/>
                                        </p:tgtEl>
                                        <p:attrNameLst>
                                          <p:attrName>ppt_w</p:attrName>
                                        </p:attrNameLst>
                                      </p:cBhvr>
                                      <p:tavLst>
                                        <p:tav tm="0">
                                          <p:val>
                                            <p:fltVal val="0"/>
                                          </p:val>
                                        </p:tav>
                                        <p:tav tm="100000">
                                          <p:val>
                                            <p:strVal val="#ppt_w"/>
                                          </p:val>
                                        </p:tav>
                                      </p:tavLst>
                                    </p:anim>
                                    <p:anim calcmode="lin" valueType="num">
                                      <p:cBhvr>
                                        <p:cTn id="23" dur="2000" fill="hold"/>
                                        <p:tgtEl>
                                          <p:spTgt spid="9"/>
                                        </p:tgtEl>
                                        <p:attrNameLst>
                                          <p:attrName>ppt_h</p:attrName>
                                        </p:attrNameLst>
                                      </p:cBhvr>
                                      <p:tavLst>
                                        <p:tav tm="0">
                                          <p:val>
                                            <p:fltVal val="0"/>
                                          </p:val>
                                        </p:tav>
                                        <p:tav tm="100000">
                                          <p:val>
                                            <p:strVal val="#ppt_h"/>
                                          </p:val>
                                        </p:tav>
                                      </p:tavLst>
                                    </p:anim>
                                    <p:anim calcmode="lin" valueType="num">
                                      <p:cBhvr>
                                        <p:cTn id="24" dur="2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5" dur="2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37000"/>
                            </p:stCondLst>
                            <p:childTnLst>
                              <p:par>
                                <p:cTn id="27" presetID="10" presetClass="entr" presetSubtype="0" fill="hold" grpId="0" nodeType="afterEffect">
                                  <p:stCondLst>
                                    <p:cond delay="20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Inhalt</a:t>
            </a:r>
          </a:p>
        </p:txBody>
      </p:sp>
      <p:sp>
        <p:nvSpPr>
          <p:cNvPr id="3" name="Inhaltsplatzhalter 2"/>
          <p:cNvSpPr>
            <a:spLocks noGrp="1"/>
          </p:cNvSpPr>
          <p:nvPr>
            <p:ph idx="1"/>
          </p:nvPr>
        </p:nvSpPr>
        <p:spPr/>
        <p:txBody>
          <a:bodyPr/>
          <a:lstStyle/>
          <a:p>
            <a:r>
              <a:rPr lang="de-DE" dirty="0"/>
              <a:t>Was ist eine benutzerdefinierte Animation?</a:t>
            </a:r>
          </a:p>
          <a:p>
            <a:r>
              <a:rPr lang="de-DE" dirty="0"/>
              <a:t>Benutzerdefinierte Animation auf Objekte anwenden</a:t>
            </a:r>
          </a:p>
          <a:p>
            <a:r>
              <a:rPr lang="de-DE" dirty="0"/>
              <a:t>Übersicht über die verfügbaren Animationen</a:t>
            </a:r>
          </a:p>
          <a:p>
            <a:pPr lvl="1"/>
            <a:r>
              <a:rPr lang="de-DE" dirty="0"/>
              <a:t>Eingang</a:t>
            </a:r>
          </a:p>
          <a:p>
            <a:pPr lvl="1"/>
            <a:r>
              <a:rPr lang="de-DE" dirty="0"/>
              <a:t>Hervorhebung</a:t>
            </a:r>
          </a:p>
          <a:p>
            <a:pPr lvl="1"/>
            <a:r>
              <a:rPr lang="de-DE" dirty="0"/>
              <a:t>Ausgang</a:t>
            </a:r>
          </a:p>
          <a:p>
            <a:pPr lvl="1"/>
            <a:r>
              <a:rPr lang="de-DE" dirty="0"/>
              <a:t>Animationspfade</a:t>
            </a:r>
          </a:p>
          <a:p>
            <a:r>
              <a:rPr lang="de-DE" dirty="0"/>
              <a:t>Spezielle Eigenschaften von Effekten</a:t>
            </a:r>
          </a:p>
          <a:p>
            <a:r>
              <a:rPr lang="de-DE" dirty="0"/>
              <a:t>Änderungen bzw. Neuerungen</a:t>
            </a:r>
          </a:p>
        </p:txBody>
      </p:sp>
      <p:sp>
        <p:nvSpPr>
          <p:cNvPr id="4" name="Datumsplatzhalter 3"/>
          <p:cNvSpPr>
            <a:spLocks noGrp="1"/>
          </p:cNvSpPr>
          <p:nvPr>
            <p:ph type="dt" sz="half" idx="10"/>
          </p:nvPr>
        </p:nvSpPr>
        <p:spPr/>
        <p:txBody>
          <a:bodyPr/>
          <a:lstStyle/>
          <a:p>
            <a:fld id="{4C684A63-725B-4873-8393-08B7E5F6D5F7}" type="datetime1">
              <a:rPr lang="de-DE" smtClean="0"/>
              <a:t>13.05.2025</a:t>
            </a:fld>
            <a:endParaRPr lang="de-DE"/>
          </a:p>
        </p:txBody>
      </p:sp>
      <p:sp>
        <p:nvSpPr>
          <p:cNvPr id="5" name="Fußzeilenplatzhalter 4"/>
          <p:cNvSpPr>
            <a:spLocks noGrp="1"/>
          </p:cNvSpPr>
          <p:nvPr>
            <p:ph type="ftr" sz="quarter" idx="11"/>
          </p:nvPr>
        </p:nvSpPr>
        <p:spPr/>
        <p:txBody>
          <a:bodyPr/>
          <a:lstStyle/>
          <a:p>
            <a:r>
              <a:rPr lang="de-DE"/>
              <a:t>PowerPoint für Microsoft 365 - Benutzerdefinierte Animationen</a:t>
            </a:r>
            <a:endParaRPr lang="de-DE" dirty="0"/>
          </a:p>
        </p:txBody>
      </p:sp>
      <p:sp>
        <p:nvSpPr>
          <p:cNvPr id="6" name="Foliennummernplatzhalter 5"/>
          <p:cNvSpPr>
            <a:spLocks noGrp="1"/>
          </p:cNvSpPr>
          <p:nvPr>
            <p:ph type="sldNum" sz="quarter" idx="12"/>
          </p:nvPr>
        </p:nvSpPr>
        <p:spPr/>
        <p:txBody>
          <a:bodyPr/>
          <a:lstStyle/>
          <a:p>
            <a:fld id="{769EA5EE-8DAB-4E70-8F85-016DD8669849}" type="slidenum">
              <a:rPr lang="de-DE" smtClean="0"/>
              <a:pPr/>
              <a:t>3</a:t>
            </a:fld>
            <a:endParaRPr lang="de-DE"/>
          </a:p>
        </p:txBody>
      </p:sp>
      <p:sp>
        <p:nvSpPr>
          <p:cNvPr id="7" name="Textfeld 6"/>
          <p:cNvSpPr txBox="1"/>
          <p:nvPr/>
        </p:nvSpPr>
        <p:spPr>
          <a:xfrm>
            <a:off x="4211255" y="5857892"/>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414991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Spezielle Eigenschaften von Effekten</a:t>
            </a:r>
          </a:p>
        </p:txBody>
      </p:sp>
      <p:sp>
        <p:nvSpPr>
          <p:cNvPr id="3" name="Datumsplatzhalter 2"/>
          <p:cNvSpPr>
            <a:spLocks noGrp="1"/>
          </p:cNvSpPr>
          <p:nvPr>
            <p:ph type="dt" sz="half" idx="10"/>
          </p:nvPr>
        </p:nvSpPr>
        <p:spPr/>
        <p:txBody>
          <a:bodyPr/>
          <a:lstStyle/>
          <a:p>
            <a:fld id="{4555EF1F-F032-47B5-8553-D9CF9B218170}"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30</a:t>
            </a:fld>
            <a:endParaRPr lang="de-DE"/>
          </a:p>
        </p:txBody>
      </p:sp>
      <p:sp>
        <p:nvSpPr>
          <p:cNvPr id="6" name="Textfeld 5"/>
          <p:cNvSpPr txBox="1"/>
          <p:nvPr/>
        </p:nvSpPr>
        <p:spPr>
          <a:xfrm>
            <a:off x="4893587" y="1357299"/>
            <a:ext cx="2404826" cy="584775"/>
          </a:xfrm>
          <a:prstGeom prst="rect">
            <a:avLst/>
          </a:prstGeom>
          <a:noFill/>
        </p:spPr>
        <p:txBody>
          <a:bodyPr wrap="none" rtlCol="0">
            <a:spAutoFit/>
          </a:bodyPr>
          <a:lstStyle/>
          <a:p>
            <a:pPr algn="ctr"/>
            <a:r>
              <a:rPr lang="de-DE" sz="3200" b="1" dirty="0"/>
              <a:t>Wiederholen</a:t>
            </a:r>
          </a:p>
        </p:txBody>
      </p:sp>
      <p:sp>
        <p:nvSpPr>
          <p:cNvPr id="7" name="Textfeld 6"/>
          <p:cNvSpPr txBox="1"/>
          <p:nvPr/>
        </p:nvSpPr>
        <p:spPr>
          <a:xfrm>
            <a:off x="609600" y="1857364"/>
            <a:ext cx="10972800" cy="1477328"/>
          </a:xfrm>
          <a:prstGeom prst="rect">
            <a:avLst/>
          </a:prstGeom>
          <a:noFill/>
        </p:spPr>
        <p:txBody>
          <a:bodyPr wrap="square" rtlCol="0">
            <a:spAutoFit/>
          </a:bodyPr>
          <a:lstStyle/>
          <a:p>
            <a:r>
              <a:rPr lang="de-DE" dirty="0">
                <a:solidFill>
                  <a:srgbClr val="0070C0"/>
                </a:solidFill>
              </a:rPr>
              <a:t>Wurde ein Objekt animiert, so kann die Animation mehrmals wiederholt werden. Die Anzahl der Wiederholungen (Befehl </a:t>
            </a:r>
            <a:r>
              <a:rPr lang="de-DE" b="1" dirty="0">
                <a:solidFill>
                  <a:srgbClr val="0070C0"/>
                </a:solidFill>
                <a:latin typeface="Courier New" pitchFamily="49" charset="0"/>
                <a:cs typeface="Courier New" pitchFamily="49" charset="0"/>
              </a:rPr>
              <a:t>Anzeigedauer</a:t>
            </a:r>
            <a:r>
              <a:rPr lang="de-DE" dirty="0">
                <a:solidFill>
                  <a:srgbClr val="0070C0"/>
                </a:solidFill>
              </a:rPr>
              <a:t>) kann dabei beliebig als Zahl eingestellt werden. Außerdem kann bestimmt werden, dass die Wiederholung bis zum nächsten Klick oder bis zum Ende der Folie wiederholt werden soll. Im nachfolgenden Beispiel wird die Animation des ersten Objekts 3-mal wiederholt. Beim zweiten Objekt wird die Animation bis zum Ende der Folie wiederholt.</a:t>
            </a:r>
          </a:p>
        </p:txBody>
      </p:sp>
      <p:sp>
        <p:nvSpPr>
          <p:cNvPr id="8" name="Smiley 7"/>
          <p:cNvSpPr/>
          <p:nvPr/>
        </p:nvSpPr>
        <p:spPr>
          <a:xfrm>
            <a:off x="2988447" y="3501008"/>
            <a:ext cx="1785950" cy="178595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Smiley 8"/>
          <p:cNvSpPr/>
          <p:nvPr/>
        </p:nvSpPr>
        <p:spPr>
          <a:xfrm>
            <a:off x="7417603" y="3501008"/>
            <a:ext cx="1785950" cy="1785950"/>
          </a:xfrm>
          <a:prstGeom prst="smileyFace">
            <a:avLst>
              <a:gd name="adj" fmla="val -465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192229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500"/>
                            </p:stCondLst>
                            <p:childTnLst>
                              <p:par>
                                <p:cTn id="9" presetID="2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par>
                          <p:cTn id="12" fill="hold">
                            <p:stCondLst>
                              <p:cond delay="5000"/>
                            </p:stCondLst>
                            <p:childTnLst>
                              <p:par>
                                <p:cTn id="13" presetID="10" presetClass="entr" presetSubtype="0" repeatCount="3000" fill="hold" grpId="0" nodeType="afterEffect">
                                  <p:stCondLst>
                                    <p:cond delay="17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28000"/>
                            </p:stCondLst>
                            <p:childTnLst>
                              <p:par>
                                <p:cTn id="17" presetID="10" presetClass="entr" presetSubtype="0" repeatCount="indefinite" fill="hold" grpId="0" nodeType="afterEffect">
                                  <p:stCondLst>
                                    <p:cond delay="1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p:stCondLst>
                              <p:cond delay="31000"/>
                            </p:stCondLst>
                            <p:childTnLst>
                              <p:par>
                                <p:cTn id="21" presetID="10" presetClass="entr" presetSubtype="0" fill="hold" grpId="0" nodeType="afterEffect">
                                  <p:stCondLst>
                                    <p:cond delay="2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Spezielle Eigenschaften von Effekten</a:t>
            </a:r>
          </a:p>
        </p:txBody>
      </p:sp>
      <p:sp>
        <p:nvSpPr>
          <p:cNvPr id="3" name="Datumsplatzhalter 2"/>
          <p:cNvSpPr>
            <a:spLocks noGrp="1"/>
          </p:cNvSpPr>
          <p:nvPr>
            <p:ph type="dt" sz="half" idx="10"/>
          </p:nvPr>
        </p:nvSpPr>
        <p:spPr/>
        <p:txBody>
          <a:bodyPr/>
          <a:lstStyle/>
          <a:p>
            <a:fld id="{F4440004-EEEF-4632-B6FE-EDEE0E9B487E}"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31</a:t>
            </a:fld>
            <a:endParaRPr lang="de-DE"/>
          </a:p>
        </p:txBody>
      </p:sp>
      <p:sp>
        <p:nvSpPr>
          <p:cNvPr id="6" name="Textfeld 5"/>
          <p:cNvSpPr txBox="1"/>
          <p:nvPr/>
        </p:nvSpPr>
        <p:spPr>
          <a:xfrm>
            <a:off x="5419180" y="1357299"/>
            <a:ext cx="1353640" cy="584775"/>
          </a:xfrm>
          <a:prstGeom prst="rect">
            <a:avLst/>
          </a:prstGeom>
          <a:noFill/>
        </p:spPr>
        <p:txBody>
          <a:bodyPr wrap="none" rtlCol="0">
            <a:spAutoFit/>
          </a:bodyPr>
          <a:lstStyle/>
          <a:p>
            <a:pPr algn="ctr"/>
            <a:r>
              <a:rPr lang="de-DE" sz="3200" b="1" dirty="0"/>
              <a:t>Trigger</a:t>
            </a:r>
          </a:p>
        </p:txBody>
      </p:sp>
      <p:sp>
        <p:nvSpPr>
          <p:cNvPr id="7" name="Textfeld 6"/>
          <p:cNvSpPr txBox="1"/>
          <p:nvPr/>
        </p:nvSpPr>
        <p:spPr>
          <a:xfrm>
            <a:off x="609600" y="1857365"/>
            <a:ext cx="10972800" cy="3016210"/>
          </a:xfrm>
          <a:prstGeom prst="rect">
            <a:avLst/>
          </a:prstGeom>
          <a:noFill/>
        </p:spPr>
        <p:txBody>
          <a:bodyPr wrap="square" rtlCol="0">
            <a:spAutoFit/>
          </a:bodyPr>
          <a:lstStyle/>
          <a:p>
            <a:pPr>
              <a:spcAft>
                <a:spcPts val="1200"/>
              </a:spcAft>
            </a:pPr>
            <a:r>
              <a:rPr lang="de-DE" dirty="0">
                <a:solidFill>
                  <a:srgbClr val="0070C0"/>
                </a:solidFill>
              </a:rPr>
              <a:t>Beim Trigger handelt es sich nicht um einen besonderen Effekt, sondern um die Möglichkeit, eine Animation eines Objekts zu starten, wenn mit der Maus ein anderes Objekt (welches selbst nicht zwangsläufig eine eigene Animation besitzen muss) angeklickt wird. Es werden also zunächst zwei Objekte benötigt. Ein Objekt, das mit der Maus </a:t>
            </a:r>
            <a:r>
              <a:rPr lang="de-DE" dirty="0" err="1">
                <a:solidFill>
                  <a:srgbClr val="0070C0"/>
                </a:solidFill>
              </a:rPr>
              <a:t>ange</a:t>
            </a:r>
            <a:r>
              <a:rPr lang="de-DE" dirty="0">
                <a:solidFill>
                  <a:srgbClr val="0070C0"/>
                </a:solidFill>
              </a:rPr>
              <a:t>-klickt wird und ein zweites Objekt, das die eigentliche Animation besitzt. Um den Trigger einzusetzen, wird das „zweite“ Objekt ausgewählt, die Animation festgelegt und dann wird das Symbol </a:t>
            </a:r>
            <a:r>
              <a:rPr lang="de-DE" b="1" dirty="0">
                <a:solidFill>
                  <a:srgbClr val="0070C0"/>
                </a:solidFill>
                <a:latin typeface="Courier New" pitchFamily="49" charset="0"/>
                <a:cs typeface="Courier New" pitchFamily="49" charset="0"/>
              </a:rPr>
              <a:t>Trigger</a:t>
            </a:r>
            <a:r>
              <a:rPr lang="de-DE" dirty="0">
                <a:solidFill>
                  <a:srgbClr val="0070C0"/>
                </a:solidFill>
              </a:rPr>
              <a:t> in der Gruppe </a:t>
            </a:r>
            <a:r>
              <a:rPr lang="de-DE" b="1" dirty="0" err="1">
                <a:latin typeface="Courier New" pitchFamily="49" charset="0"/>
                <a:cs typeface="Courier New" pitchFamily="49" charset="0"/>
              </a:rPr>
              <a:t>Erwei-terte</a:t>
            </a:r>
            <a:r>
              <a:rPr lang="de-DE" b="1" dirty="0">
                <a:latin typeface="Courier New" pitchFamily="49" charset="0"/>
                <a:cs typeface="Courier New" pitchFamily="49" charset="0"/>
              </a:rPr>
              <a:t> Animation</a:t>
            </a:r>
            <a:r>
              <a:rPr lang="de-DE" dirty="0">
                <a:solidFill>
                  <a:srgbClr val="0070C0"/>
                </a:solidFill>
              </a:rPr>
              <a:t> angeklickt. Danach den Befehl </a:t>
            </a:r>
            <a:r>
              <a:rPr lang="de-DE" b="1" dirty="0">
                <a:solidFill>
                  <a:srgbClr val="0070C0"/>
                </a:solidFill>
                <a:latin typeface="Courier New" pitchFamily="49" charset="0"/>
                <a:cs typeface="Courier New" pitchFamily="49" charset="0"/>
              </a:rPr>
              <a:t>Beim Klicken auf</a:t>
            </a:r>
            <a:r>
              <a:rPr lang="de-DE" dirty="0">
                <a:solidFill>
                  <a:srgbClr val="0070C0"/>
                </a:solidFill>
              </a:rPr>
              <a:t> und anschließend das Objekt </a:t>
            </a:r>
            <a:r>
              <a:rPr lang="de-DE" dirty="0" err="1">
                <a:solidFill>
                  <a:srgbClr val="0070C0"/>
                </a:solidFill>
              </a:rPr>
              <a:t>auswäh-len</a:t>
            </a:r>
            <a:r>
              <a:rPr lang="de-DE" dirty="0">
                <a:solidFill>
                  <a:srgbClr val="0070C0"/>
                </a:solidFill>
              </a:rPr>
              <a:t>, auf das geklickt werden soll, damit der Effekt gestartet wird.</a:t>
            </a:r>
          </a:p>
          <a:p>
            <a:pPr>
              <a:spcAft>
                <a:spcPts val="1200"/>
              </a:spcAft>
            </a:pPr>
            <a:r>
              <a:rPr lang="de-DE" dirty="0">
                <a:solidFill>
                  <a:srgbClr val="0070C0"/>
                </a:solidFill>
              </a:rPr>
              <a:t>Auf der nächsten Folie wird zunächst nochmals bildhaft das gerade beschriebene Verfahren verdeutlicht. Auf der übernächsten Folie wird dann das Ganze an einem konkreten Beispiel gezeigt. Dort wird dann ein Smiley zu sehen sein. Beim Anklicken dieses Objekts wird das „zweite“ Objekt animiert.</a:t>
            </a:r>
          </a:p>
        </p:txBody>
      </p:sp>
      <p:sp>
        <p:nvSpPr>
          <p:cNvPr id="8" name="Textfeld 7"/>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9172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500"/>
                            </p:stCondLst>
                            <p:childTnLst>
                              <p:par>
                                <p:cTn id="9" presetID="2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par>
                          <p:cTn id="12" fill="hold">
                            <p:stCondLst>
                              <p:cond delay="5000"/>
                            </p:stCondLst>
                            <p:childTnLst>
                              <p:par>
                                <p:cTn id="13" presetID="10" presetClass="entr" presetSubtype="0" fill="hold" grpId="0" nodeType="afterEffect">
                                  <p:stCondLst>
                                    <p:cond delay="330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Spezielle Eigenschaften von Effekten</a:t>
            </a:r>
          </a:p>
        </p:txBody>
      </p:sp>
      <p:sp>
        <p:nvSpPr>
          <p:cNvPr id="3" name="Datumsplatzhalter 2"/>
          <p:cNvSpPr>
            <a:spLocks noGrp="1"/>
          </p:cNvSpPr>
          <p:nvPr>
            <p:ph type="dt" sz="half" idx="10"/>
          </p:nvPr>
        </p:nvSpPr>
        <p:spPr/>
        <p:txBody>
          <a:bodyPr/>
          <a:lstStyle/>
          <a:p>
            <a:fld id="{DC13EDAB-7A5C-40BB-8C7E-A47DD6BDEDFE}"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32</a:t>
            </a:fld>
            <a:endParaRPr lang="de-DE"/>
          </a:p>
        </p:txBody>
      </p:sp>
      <p:sp>
        <p:nvSpPr>
          <p:cNvPr id="6" name="Textfeld 5"/>
          <p:cNvSpPr txBox="1"/>
          <p:nvPr/>
        </p:nvSpPr>
        <p:spPr>
          <a:xfrm>
            <a:off x="5419180" y="1357299"/>
            <a:ext cx="1353640" cy="584775"/>
          </a:xfrm>
          <a:prstGeom prst="rect">
            <a:avLst/>
          </a:prstGeom>
          <a:noFill/>
        </p:spPr>
        <p:txBody>
          <a:bodyPr wrap="none" rtlCol="0">
            <a:spAutoFit/>
          </a:bodyPr>
          <a:lstStyle/>
          <a:p>
            <a:pPr algn="ctr"/>
            <a:r>
              <a:rPr lang="de-DE" sz="3200" b="1" dirty="0"/>
              <a:t>Trigger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3909" y="2414717"/>
            <a:ext cx="362712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bgerundetes Rechteck 1"/>
          <p:cNvSpPr/>
          <p:nvPr/>
        </p:nvSpPr>
        <p:spPr>
          <a:xfrm>
            <a:off x="2276997" y="3471582"/>
            <a:ext cx="917942" cy="90681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Abgerundetes Rechteck 2"/>
          <p:cNvSpPr/>
          <p:nvPr/>
        </p:nvSpPr>
        <p:spPr>
          <a:xfrm>
            <a:off x="4274026" y="3474553"/>
            <a:ext cx="917942" cy="90681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Bild: Trigg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7964" y="2424286"/>
            <a:ext cx="4200525" cy="2228850"/>
          </a:xfrm>
          <a:prstGeom prst="rect">
            <a:avLst/>
          </a:prstGeom>
        </p:spPr>
      </p:pic>
      <p:sp>
        <p:nvSpPr>
          <p:cNvPr id="7" name="Textfeld 6"/>
          <p:cNvSpPr txBox="1"/>
          <p:nvPr/>
        </p:nvSpPr>
        <p:spPr>
          <a:xfrm>
            <a:off x="2206593" y="4374037"/>
            <a:ext cx="1058751" cy="369332"/>
          </a:xfrm>
          <a:prstGeom prst="rect">
            <a:avLst/>
          </a:prstGeom>
          <a:noFill/>
        </p:spPr>
        <p:txBody>
          <a:bodyPr wrap="none" rtlCol="0">
            <a:spAutoFit/>
          </a:bodyPr>
          <a:lstStyle/>
          <a:p>
            <a:r>
              <a:rPr lang="de-DE" b="1" dirty="0">
                <a:solidFill>
                  <a:srgbClr val="FF0000"/>
                </a:solidFill>
              </a:rPr>
              <a:t>1. Objekt</a:t>
            </a:r>
          </a:p>
        </p:txBody>
      </p:sp>
      <p:sp>
        <p:nvSpPr>
          <p:cNvPr id="11" name="Textfeld 10"/>
          <p:cNvSpPr txBox="1"/>
          <p:nvPr/>
        </p:nvSpPr>
        <p:spPr>
          <a:xfrm>
            <a:off x="4203622" y="4377858"/>
            <a:ext cx="1058751" cy="369332"/>
          </a:xfrm>
          <a:prstGeom prst="rect">
            <a:avLst/>
          </a:prstGeom>
          <a:noFill/>
        </p:spPr>
        <p:txBody>
          <a:bodyPr wrap="none" rtlCol="0">
            <a:spAutoFit/>
          </a:bodyPr>
          <a:lstStyle/>
          <a:p>
            <a:r>
              <a:rPr lang="de-DE" b="1" dirty="0">
                <a:solidFill>
                  <a:srgbClr val="FF0000"/>
                </a:solidFill>
              </a:rPr>
              <a:t>2. Objekt</a:t>
            </a:r>
          </a:p>
        </p:txBody>
      </p:sp>
      <p:sp>
        <p:nvSpPr>
          <p:cNvPr id="12" name="Textfeld 11"/>
          <p:cNvSpPr txBox="1"/>
          <p:nvPr/>
        </p:nvSpPr>
        <p:spPr>
          <a:xfrm>
            <a:off x="2685630" y="5212578"/>
            <a:ext cx="2094932" cy="369332"/>
          </a:xfrm>
          <a:prstGeom prst="rect">
            <a:avLst/>
          </a:prstGeom>
          <a:noFill/>
        </p:spPr>
        <p:txBody>
          <a:bodyPr wrap="none" rtlCol="0">
            <a:spAutoFit/>
          </a:bodyPr>
          <a:lstStyle/>
          <a:p>
            <a:r>
              <a:rPr lang="de-DE" b="1" dirty="0">
                <a:solidFill>
                  <a:srgbClr val="FF0000"/>
                </a:solidFill>
              </a:rPr>
              <a:t>2. Objekt markieren</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141" y="2414192"/>
            <a:ext cx="3630656" cy="272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Pfeil nach rechts 12"/>
          <p:cNvSpPr/>
          <p:nvPr/>
        </p:nvSpPr>
        <p:spPr>
          <a:xfrm>
            <a:off x="5986497" y="3403524"/>
            <a:ext cx="1080120" cy="7465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7316588" y="4374038"/>
            <a:ext cx="2491532" cy="646331"/>
          </a:xfrm>
          <a:prstGeom prst="rect">
            <a:avLst/>
          </a:prstGeom>
          <a:noFill/>
        </p:spPr>
        <p:txBody>
          <a:bodyPr wrap="square" rtlCol="0">
            <a:spAutoFit/>
          </a:bodyPr>
          <a:lstStyle/>
          <a:p>
            <a:pPr algn="ctr"/>
            <a:r>
              <a:rPr lang="de-DE" b="1" dirty="0">
                <a:solidFill>
                  <a:srgbClr val="FF0000"/>
                </a:solidFill>
              </a:rPr>
              <a:t>Beliebige Animation für 2. Objekt auswählen</a:t>
            </a:r>
          </a:p>
        </p:txBody>
      </p:sp>
      <p:sp>
        <p:nvSpPr>
          <p:cNvPr id="16" name="Textfeld 15"/>
          <p:cNvSpPr txBox="1"/>
          <p:nvPr/>
        </p:nvSpPr>
        <p:spPr>
          <a:xfrm>
            <a:off x="6672064" y="4851379"/>
            <a:ext cx="3816424" cy="369332"/>
          </a:xfrm>
          <a:prstGeom prst="rect">
            <a:avLst/>
          </a:prstGeom>
          <a:noFill/>
        </p:spPr>
        <p:txBody>
          <a:bodyPr wrap="square" rtlCol="0">
            <a:spAutoFit/>
          </a:bodyPr>
          <a:lstStyle/>
          <a:p>
            <a:r>
              <a:rPr lang="de-DE" b="1" dirty="0">
                <a:solidFill>
                  <a:srgbClr val="FF0000"/>
                </a:solidFill>
              </a:rPr>
              <a:t>Den Namen des 1. Objekts auswählen</a:t>
            </a:r>
          </a:p>
        </p:txBody>
      </p:sp>
      <p:sp>
        <p:nvSpPr>
          <p:cNvPr id="27" name="Textfeld 26"/>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
        <p:nvSpPr>
          <p:cNvPr id="29" name="Abgerundetes Rechteck 4"/>
          <p:cNvSpPr/>
          <p:nvPr/>
        </p:nvSpPr>
        <p:spPr>
          <a:xfrm>
            <a:off x="6997828" y="2640752"/>
            <a:ext cx="786478" cy="30170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Abgerundetes Rechteck 5"/>
          <p:cNvSpPr/>
          <p:nvPr/>
        </p:nvSpPr>
        <p:spPr>
          <a:xfrm>
            <a:off x="6997783" y="2871063"/>
            <a:ext cx="1477086" cy="31666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Abgerundetes Rechteck 6"/>
          <p:cNvSpPr/>
          <p:nvPr/>
        </p:nvSpPr>
        <p:spPr>
          <a:xfrm>
            <a:off x="8391483" y="3357413"/>
            <a:ext cx="1943142" cy="31132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Bild: Trigger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6589" y="3397746"/>
            <a:ext cx="2181225" cy="895350"/>
          </a:xfrm>
          <a:prstGeom prst="rect">
            <a:avLst/>
          </a:prstGeom>
        </p:spPr>
      </p:pic>
      <p:sp>
        <p:nvSpPr>
          <p:cNvPr id="18" name="Abgerundetes Rechteck 3"/>
          <p:cNvSpPr/>
          <p:nvPr/>
        </p:nvSpPr>
        <p:spPr>
          <a:xfrm>
            <a:off x="7292925" y="3364409"/>
            <a:ext cx="839044" cy="79095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52278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500"/>
                            </p:stCondLst>
                            <p:childTnLst>
                              <p:par>
                                <p:cTn id="9" presetID="10" presetClass="entr" presetSubtype="0" fill="hold" nodeType="afterEffect">
                                  <p:stCondLst>
                                    <p:cond delay="50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childTnLst>
                                </p:cTn>
                              </p:par>
                            </p:childTnLst>
                          </p:cTn>
                        </p:par>
                        <p:par>
                          <p:cTn id="12" fill="hold">
                            <p:stCondLst>
                              <p:cond delay="5000"/>
                            </p:stCondLst>
                            <p:childTnLst>
                              <p:par>
                                <p:cTn id="13" presetID="10" presetClass="entr" presetSubtype="0"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ntr" presetSubtype="0" fill="hold" grpId="0"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childTnLst>
                          </p:cTn>
                        </p:par>
                        <p:par>
                          <p:cTn id="19" fill="hold">
                            <p:stCondLst>
                              <p:cond delay="7500"/>
                            </p:stCondLst>
                            <p:childTnLst>
                              <p:par>
                                <p:cTn id="20" presetID="10" presetClass="exit" presetSubtype="0" fill="hold" grpId="1" nodeType="afterEffect">
                                  <p:stCondLst>
                                    <p:cond delay="3000"/>
                                  </p:stCondLst>
                                  <p:childTnLst>
                                    <p:animEffect transition="out" filter="fade">
                                      <p:cBhvr>
                                        <p:cTn id="21" dur="2000"/>
                                        <p:tgtEl>
                                          <p:spTgt spid="9"/>
                                        </p:tgtEl>
                                      </p:cBhvr>
                                    </p:animEffect>
                                    <p:set>
                                      <p:cBhvr>
                                        <p:cTn id="22" dur="1" fill="hold">
                                          <p:stCondLst>
                                            <p:cond delay="1999"/>
                                          </p:stCondLst>
                                        </p:cTn>
                                        <p:tgtEl>
                                          <p:spTgt spid="9"/>
                                        </p:tgtEl>
                                        <p:attrNameLst>
                                          <p:attrName>style.visibility</p:attrName>
                                        </p:attrNameLst>
                                      </p:cBhvr>
                                      <p:to>
                                        <p:strVal val="hidden"/>
                                      </p:to>
                                    </p:set>
                                  </p:childTnLst>
                                </p:cTn>
                              </p:par>
                              <p:par>
                                <p:cTn id="23" presetID="10" presetClass="exit" presetSubtype="0" fill="hold" grpId="1" nodeType="withEffect">
                                  <p:stCondLst>
                                    <p:cond delay="3000"/>
                                  </p:stCondLst>
                                  <p:childTnLst>
                                    <p:animEffect transition="out" filter="fade">
                                      <p:cBhvr>
                                        <p:cTn id="24" dur="2000"/>
                                        <p:tgtEl>
                                          <p:spTgt spid="7"/>
                                        </p:tgtEl>
                                      </p:cBhvr>
                                    </p:animEffect>
                                    <p:set>
                                      <p:cBhvr>
                                        <p:cTn id="25" dur="1" fill="hold">
                                          <p:stCondLst>
                                            <p:cond delay="1999"/>
                                          </p:stCondLst>
                                        </p:cTn>
                                        <p:tgtEl>
                                          <p:spTgt spid="7"/>
                                        </p:tgtEl>
                                        <p:attrNameLst>
                                          <p:attrName>style.visibility</p:attrName>
                                        </p:attrNameLst>
                                      </p:cBhvr>
                                      <p:to>
                                        <p:strVal val="hidden"/>
                                      </p:to>
                                    </p:set>
                                  </p:childTnLst>
                                </p:cTn>
                              </p:par>
                            </p:childTnLst>
                          </p:cTn>
                        </p:par>
                        <p:par>
                          <p:cTn id="26" fill="hold">
                            <p:stCondLst>
                              <p:cond delay="12500"/>
                            </p:stCondLst>
                            <p:childTnLst>
                              <p:par>
                                <p:cTn id="27" presetID="10" presetClass="entr" presetSubtype="0" fill="hold" grpId="0" nodeType="after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2000"/>
                                        <p:tgtEl>
                                          <p:spTgt spid="11"/>
                                        </p:tgtEl>
                                      </p:cBhvr>
                                    </p:animEffect>
                                  </p:childTnLst>
                                </p:cTn>
                              </p:par>
                            </p:childTnLst>
                          </p:cTn>
                        </p:par>
                        <p:par>
                          <p:cTn id="33" fill="hold">
                            <p:stCondLst>
                              <p:cond delay="15000"/>
                            </p:stCondLst>
                            <p:childTnLst>
                              <p:par>
                                <p:cTn id="34" presetID="10" presetClass="exit" presetSubtype="0" fill="hold" grpId="1" nodeType="afterEffect">
                                  <p:stCondLst>
                                    <p:cond delay="3000"/>
                                  </p:stCondLst>
                                  <p:childTnLst>
                                    <p:animEffect transition="out" filter="fade">
                                      <p:cBhvr>
                                        <p:cTn id="35" dur="2000"/>
                                        <p:tgtEl>
                                          <p:spTgt spid="10"/>
                                        </p:tgtEl>
                                      </p:cBhvr>
                                    </p:animEffect>
                                    <p:set>
                                      <p:cBhvr>
                                        <p:cTn id="36" dur="1" fill="hold">
                                          <p:stCondLst>
                                            <p:cond delay="1999"/>
                                          </p:stCondLst>
                                        </p:cTn>
                                        <p:tgtEl>
                                          <p:spTgt spid="10"/>
                                        </p:tgtEl>
                                        <p:attrNameLst>
                                          <p:attrName>style.visibility</p:attrName>
                                        </p:attrNameLst>
                                      </p:cBhvr>
                                      <p:to>
                                        <p:strVal val="hidden"/>
                                      </p:to>
                                    </p:set>
                                  </p:childTnLst>
                                </p:cTn>
                              </p:par>
                              <p:par>
                                <p:cTn id="37" presetID="10" presetClass="exit" presetSubtype="0" fill="hold" grpId="1" nodeType="withEffect">
                                  <p:stCondLst>
                                    <p:cond delay="3000"/>
                                  </p:stCondLst>
                                  <p:childTnLst>
                                    <p:animEffect transition="out" filter="fade">
                                      <p:cBhvr>
                                        <p:cTn id="38" dur="2000"/>
                                        <p:tgtEl>
                                          <p:spTgt spid="11"/>
                                        </p:tgtEl>
                                      </p:cBhvr>
                                    </p:animEffect>
                                    <p:set>
                                      <p:cBhvr>
                                        <p:cTn id="39" dur="1" fill="hold">
                                          <p:stCondLst>
                                            <p:cond delay="1999"/>
                                          </p:stCondLst>
                                        </p:cTn>
                                        <p:tgtEl>
                                          <p:spTgt spid="11"/>
                                        </p:tgtEl>
                                        <p:attrNameLst>
                                          <p:attrName>style.visibility</p:attrName>
                                        </p:attrNameLst>
                                      </p:cBhvr>
                                      <p:to>
                                        <p:strVal val="hidden"/>
                                      </p:to>
                                    </p:set>
                                  </p:childTnLst>
                                </p:cTn>
                              </p:par>
                            </p:childTnLst>
                          </p:cTn>
                        </p:par>
                        <p:par>
                          <p:cTn id="40" fill="hold">
                            <p:stCondLst>
                              <p:cond delay="20000"/>
                            </p:stCondLst>
                            <p:childTnLst>
                              <p:par>
                                <p:cTn id="41" presetID="10" presetClass="entr" presetSubtype="0" fill="hold" grpId="0" nodeType="afterEffect">
                                  <p:stCondLst>
                                    <p:cond delay="50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childTnLst>
                                </p:cTn>
                              </p:par>
                            </p:childTnLst>
                          </p:cTn>
                        </p:par>
                        <p:par>
                          <p:cTn id="44" fill="hold">
                            <p:stCondLst>
                              <p:cond delay="22500"/>
                            </p:stCondLst>
                            <p:childTnLst>
                              <p:par>
                                <p:cTn id="45" presetID="10" presetClass="exit" presetSubtype="0" fill="hold" grpId="1" nodeType="afterEffect">
                                  <p:stCondLst>
                                    <p:cond delay="3000"/>
                                  </p:stCondLst>
                                  <p:childTnLst>
                                    <p:animEffect transition="out" filter="fade">
                                      <p:cBhvr>
                                        <p:cTn id="46" dur="2000"/>
                                        <p:tgtEl>
                                          <p:spTgt spid="12"/>
                                        </p:tgtEl>
                                      </p:cBhvr>
                                    </p:animEffect>
                                    <p:set>
                                      <p:cBhvr>
                                        <p:cTn id="47" dur="1" fill="hold">
                                          <p:stCondLst>
                                            <p:cond delay="1999"/>
                                          </p:stCondLst>
                                        </p:cTn>
                                        <p:tgtEl>
                                          <p:spTgt spid="12"/>
                                        </p:tgtEl>
                                        <p:attrNameLst>
                                          <p:attrName>style.visibility</p:attrName>
                                        </p:attrNameLst>
                                      </p:cBhvr>
                                      <p:to>
                                        <p:strVal val="hidden"/>
                                      </p:to>
                                    </p:set>
                                  </p:childTnLst>
                                </p:cTn>
                              </p:par>
                            </p:childTnLst>
                          </p:cTn>
                        </p:par>
                        <p:par>
                          <p:cTn id="48" fill="hold">
                            <p:stCondLst>
                              <p:cond delay="27500"/>
                            </p:stCondLst>
                            <p:childTnLst>
                              <p:par>
                                <p:cTn id="49" presetID="10" presetClass="exit" presetSubtype="0" fill="hold" nodeType="afterEffect">
                                  <p:stCondLst>
                                    <p:cond delay="1000"/>
                                  </p:stCondLst>
                                  <p:childTnLst>
                                    <p:animEffect transition="out" filter="fade">
                                      <p:cBhvr>
                                        <p:cTn id="50" dur="2000"/>
                                        <p:tgtEl>
                                          <p:spTgt spid="1026"/>
                                        </p:tgtEl>
                                      </p:cBhvr>
                                    </p:animEffect>
                                    <p:set>
                                      <p:cBhvr>
                                        <p:cTn id="51" dur="1" fill="hold">
                                          <p:stCondLst>
                                            <p:cond delay="1999"/>
                                          </p:stCondLst>
                                        </p:cTn>
                                        <p:tgtEl>
                                          <p:spTgt spid="1026"/>
                                        </p:tgtEl>
                                        <p:attrNameLst>
                                          <p:attrName>style.visibility</p:attrName>
                                        </p:attrNameLst>
                                      </p:cBhvr>
                                      <p:to>
                                        <p:strVal val="hidden"/>
                                      </p:to>
                                    </p:set>
                                  </p:childTnLst>
                                </p:cTn>
                              </p:par>
                              <p:par>
                                <p:cTn id="52" presetID="10" presetClass="entr" presetSubtype="0" fill="hold" nodeType="withEffect">
                                  <p:stCondLst>
                                    <p:cond delay="500"/>
                                  </p:stCondLst>
                                  <p:childTnLst>
                                    <p:set>
                                      <p:cBhvr>
                                        <p:cTn id="53" dur="1" fill="hold">
                                          <p:stCondLst>
                                            <p:cond delay="0"/>
                                          </p:stCondLst>
                                        </p:cTn>
                                        <p:tgtEl>
                                          <p:spTgt spid="1027"/>
                                        </p:tgtEl>
                                        <p:attrNameLst>
                                          <p:attrName>style.visibility</p:attrName>
                                        </p:attrNameLst>
                                      </p:cBhvr>
                                      <p:to>
                                        <p:strVal val="visible"/>
                                      </p:to>
                                    </p:set>
                                    <p:animEffect transition="in" filter="fade">
                                      <p:cBhvr>
                                        <p:cTn id="54" dur="2000"/>
                                        <p:tgtEl>
                                          <p:spTgt spid="1027"/>
                                        </p:tgtEl>
                                      </p:cBhvr>
                                    </p:animEffect>
                                  </p:childTnLst>
                                </p:cTn>
                              </p:par>
                            </p:childTnLst>
                          </p:cTn>
                        </p:par>
                        <p:par>
                          <p:cTn id="55" fill="hold">
                            <p:stCondLst>
                              <p:cond delay="30500"/>
                            </p:stCondLst>
                            <p:childTnLst>
                              <p:par>
                                <p:cTn id="56" presetID="10" presetClass="entr" presetSubtype="0" fill="hold" grpId="0" nodeType="afterEffect">
                                  <p:stCondLst>
                                    <p:cond delay="50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2000"/>
                                        <p:tgtEl>
                                          <p:spTgt spid="13"/>
                                        </p:tgtEl>
                                      </p:cBhvr>
                                    </p:animEffect>
                                  </p:childTnLst>
                                </p:cTn>
                              </p:par>
                            </p:childTnLst>
                          </p:cTn>
                        </p:par>
                        <p:par>
                          <p:cTn id="59" fill="hold">
                            <p:stCondLst>
                              <p:cond delay="33000"/>
                            </p:stCondLst>
                            <p:childTnLst>
                              <p:par>
                                <p:cTn id="60" presetID="10" presetClass="entr" presetSubtype="0" fill="hold"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2000"/>
                                        <p:tgtEl>
                                          <p:spTgt spid="8"/>
                                        </p:tgtEl>
                                      </p:cBhvr>
                                    </p:animEffect>
                                  </p:childTnLst>
                                </p:cTn>
                              </p:par>
                            </p:childTnLst>
                          </p:cTn>
                        </p:par>
                        <p:par>
                          <p:cTn id="63" fill="hold">
                            <p:stCondLst>
                              <p:cond delay="35500"/>
                            </p:stCondLst>
                            <p:childTnLst>
                              <p:par>
                                <p:cTn id="64" presetID="10" presetClass="entr" presetSubtype="0" fill="hold" grpId="0" nodeType="afterEffect">
                                  <p:stCondLst>
                                    <p:cond delay="500"/>
                                  </p:stCondLst>
                                  <p:childTnLst>
                                    <p:set>
                                      <p:cBhvr>
                                        <p:cTn id="65" dur="1" fill="hold">
                                          <p:stCondLst>
                                            <p:cond delay="0"/>
                                          </p:stCondLst>
                                        </p:cTn>
                                        <p:tgtEl>
                                          <p:spTgt spid="18"/>
                                        </p:tgtEl>
                                        <p:attrNameLst>
                                          <p:attrName>style.visibility</p:attrName>
                                        </p:attrNameLst>
                                      </p:cBhvr>
                                      <p:to>
                                        <p:strVal val="visible"/>
                                      </p:to>
                                    </p:set>
                                    <p:animEffect transition="in" filter="fade">
                                      <p:cBhvr>
                                        <p:cTn id="66" dur="2000"/>
                                        <p:tgtEl>
                                          <p:spTgt spid="18"/>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2000"/>
                                        <p:tgtEl>
                                          <p:spTgt spid="15"/>
                                        </p:tgtEl>
                                      </p:cBhvr>
                                    </p:animEffect>
                                  </p:childTnLst>
                                </p:cTn>
                              </p:par>
                            </p:childTnLst>
                          </p:cTn>
                        </p:par>
                        <p:par>
                          <p:cTn id="70" fill="hold">
                            <p:stCondLst>
                              <p:cond delay="38000"/>
                            </p:stCondLst>
                            <p:childTnLst>
                              <p:par>
                                <p:cTn id="71" presetID="10" presetClass="exit" presetSubtype="0" fill="hold" grpId="1" nodeType="afterEffect">
                                  <p:stCondLst>
                                    <p:cond delay="4000"/>
                                  </p:stCondLst>
                                  <p:childTnLst>
                                    <p:animEffect transition="out" filter="fade">
                                      <p:cBhvr>
                                        <p:cTn id="72" dur="2000"/>
                                        <p:tgtEl>
                                          <p:spTgt spid="18"/>
                                        </p:tgtEl>
                                      </p:cBhvr>
                                    </p:animEffect>
                                    <p:set>
                                      <p:cBhvr>
                                        <p:cTn id="73" dur="1" fill="hold">
                                          <p:stCondLst>
                                            <p:cond delay="1999"/>
                                          </p:stCondLst>
                                        </p:cTn>
                                        <p:tgtEl>
                                          <p:spTgt spid="18"/>
                                        </p:tgtEl>
                                        <p:attrNameLst>
                                          <p:attrName>style.visibility</p:attrName>
                                        </p:attrNameLst>
                                      </p:cBhvr>
                                      <p:to>
                                        <p:strVal val="hidden"/>
                                      </p:to>
                                    </p:set>
                                  </p:childTnLst>
                                </p:cTn>
                              </p:par>
                              <p:par>
                                <p:cTn id="74" presetID="10" presetClass="exit" presetSubtype="0" fill="hold" grpId="1" nodeType="withEffect">
                                  <p:stCondLst>
                                    <p:cond delay="4000"/>
                                  </p:stCondLst>
                                  <p:childTnLst>
                                    <p:animEffect transition="out" filter="fade">
                                      <p:cBhvr>
                                        <p:cTn id="75" dur="2000"/>
                                        <p:tgtEl>
                                          <p:spTgt spid="15"/>
                                        </p:tgtEl>
                                      </p:cBhvr>
                                    </p:animEffect>
                                    <p:set>
                                      <p:cBhvr>
                                        <p:cTn id="76" dur="1" fill="hold">
                                          <p:stCondLst>
                                            <p:cond delay="1999"/>
                                          </p:stCondLst>
                                        </p:cTn>
                                        <p:tgtEl>
                                          <p:spTgt spid="15"/>
                                        </p:tgtEl>
                                        <p:attrNameLst>
                                          <p:attrName>style.visibility</p:attrName>
                                        </p:attrNameLst>
                                      </p:cBhvr>
                                      <p:to>
                                        <p:strVal val="hidden"/>
                                      </p:to>
                                    </p:set>
                                  </p:childTnLst>
                                </p:cTn>
                              </p:par>
                            </p:childTnLst>
                          </p:cTn>
                        </p:par>
                        <p:par>
                          <p:cTn id="77" fill="hold">
                            <p:stCondLst>
                              <p:cond delay="44000"/>
                            </p:stCondLst>
                            <p:childTnLst>
                              <p:par>
                                <p:cTn id="78" presetID="10" presetClass="exit" presetSubtype="0" fill="hold" nodeType="afterEffect">
                                  <p:stCondLst>
                                    <p:cond delay="1000"/>
                                  </p:stCondLst>
                                  <p:childTnLst>
                                    <p:animEffect transition="out" filter="fade">
                                      <p:cBhvr>
                                        <p:cTn id="79" dur="2000"/>
                                        <p:tgtEl>
                                          <p:spTgt spid="8"/>
                                        </p:tgtEl>
                                      </p:cBhvr>
                                    </p:animEffect>
                                    <p:set>
                                      <p:cBhvr>
                                        <p:cTn id="80" dur="1" fill="hold">
                                          <p:stCondLst>
                                            <p:cond delay="1999"/>
                                          </p:stCondLst>
                                        </p:cTn>
                                        <p:tgtEl>
                                          <p:spTgt spid="8"/>
                                        </p:tgtEl>
                                        <p:attrNameLst>
                                          <p:attrName>style.visibility</p:attrName>
                                        </p:attrNameLst>
                                      </p:cBhvr>
                                      <p:to>
                                        <p:strVal val="hidden"/>
                                      </p:to>
                                    </p:set>
                                  </p:childTnLst>
                                </p:cTn>
                              </p:par>
                            </p:childTnLst>
                          </p:cTn>
                        </p:par>
                        <p:par>
                          <p:cTn id="81" fill="hold">
                            <p:stCondLst>
                              <p:cond delay="47000"/>
                            </p:stCondLst>
                            <p:childTnLst>
                              <p:par>
                                <p:cTn id="82" presetID="10" presetClass="entr" presetSubtype="0" fill="hold" nodeType="afterEffect">
                                  <p:stCondLst>
                                    <p:cond delay="50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2000"/>
                                        <p:tgtEl>
                                          <p:spTgt spid="17"/>
                                        </p:tgtEl>
                                      </p:cBhvr>
                                    </p:animEffect>
                                  </p:childTnLst>
                                </p:cTn>
                              </p:par>
                            </p:childTnLst>
                          </p:cTn>
                        </p:par>
                        <p:par>
                          <p:cTn id="85" fill="hold">
                            <p:stCondLst>
                              <p:cond delay="49500"/>
                            </p:stCondLst>
                            <p:childTnLst>
                              <p:par>
                                <p:cTn id="86" presetID="10" presetClass="entr" presetSubtype="0" fill="hold" grpId="0" nodeType="afterEffect">
                                  <p:stCondLst>
                                    <p:cond delay="500"/>
                                  </p:stCondLst>
                                  <p:childTnLst>
                                    <p:set>
                                      <p:cBhvr>
                                        <p:cTn id="87" dur="1" fill="hold">
                                          <p:stCondLst>
                                            <p:cond delay="0"/>
                                          </p:stCondLst>
                                        </p:cTn>
                                        <p:tgtEl>
                                          <p:spTgt spid="29"/>
                                        </p:tgtEl>
                                        <p:attrNameLst>
                                          <p:attrName>style.visibility</p:attrName>
                                        </p:attrNameLst>
                                      </p:cBhvr>
                                      <p:to>
                                        <p:strVal val="visible"/>
                                      </p:to>
                                    </p:set>
                                    <p:animEffect transition="in" filter="fade">
                                      <p:cBhvr>
                                        <p:cTn id="88" dur="2000"/>
                                        <p:tgtEl>
                                          <p:spTgt spid="29"/>
                                        </p:tgtEl>
                                      </p:cBhvr>
                                    </p:animEffect>
                                  </p:childTnLst>
                                </p:cTn>
                              </p:par>
                            </p:childTnLst>
                          </p:cTn>
                        </p:par>
                        <p:par>
                          <p:cTn id="89" fill="hold">
                            <p:stCondLst>
                              <p:cond delay="52000"/>
                            </p:stCondLst>
                            <p:childTnLst>
                              <p:par>
                                <p:cTn id="90" presetID="10" presetClass="exit" presetSubtype="0" fill="hold" grpId="1" nodeType="afterEffect">
                                  <p:stCondLst>
                                    <p:cond delay="4000"/>
                                  </p:stCondLst>
                                  <p:childTnLst>
                                    <p:animEffect transition="out" filter="fade">
                                      <p:cBhvr>
                                        <p:cTn id="91" dur="2000"/>
                                        <p:tgtEl>
                                          <p:spTgt spid="29"/>
                                        </p:tgtEl>
                                      </p:cBhvr>
                                    </p:animEffect>
                                    <p:set>
                                      <p:cBhvr>
                                        <p:cTn id="92" dur="1" fill="hold">
                                          <p:stCondLst>
                                            <p:cond delay="1999"/>
                                          </p:stCondLst>
                                        </p:cTn>
                                        <p:tgtEl>
                                          <p:spTgt spid="29"/>
                                        </p:tgtEl>
                                        <p:attrNameLst>
                                          <p:attrName>style.visibility</p:attrName>
                                        </p:attrNameLst>
                                      </p:cBhvr>
                                      <p:to>
                                        <p:strVal val="hidden"/>
                                      </p:to>
                                    </p:set>
                                  </p:childTnLst>
                                </p:cTn>
                              </p:par>
                            </p:childTnLst>
                          </p:cTn>
                        </p:par>
                        <p:par>
                          <p:cTn id="93" fill="hold">
                            <p:stCondLst>
                              <p:cond delay="58000"/>
                            </p:stCondLst>
                            <p:childTnLst>
                              <p:par>
                                <p:cTn id="94" presetID="10" presetClass="entr" presetSubtype="0" fill="hold" grpId="0" nodeType="afterEffect">
                                  <p:stCondLst>
                                    <p:cond delay="50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2000"/>
                                        <p:tgtEl>
                                          <p:spTgt spid="30"/>
                                        </p:tgtEl>
                                      </p:cBhvr>
                                    </p:animEffect>
                                  </p:childTnLst>
                                </p:cTn>
                              </p:par>
                            </p:childTnLst>
                          </p:cTn>
                        </p:par>
                        <p:par>
                          <p:cTn id="97" fill="hold">
                            <p:stCondLst>
                              <p:cond delay="60500"/>
                            </p:stCondLst>
                            <p:childTnLst>
                              <p:par>
                                <p:cTn id="98" presetID="10" presetClass="exit" presetSubtype="0" fill="hold" grpId="1" nodeType="afterEffect">
                                  <p:stCondLst>
                                    <p:cond delay="4000"/>
                                  </p:stCondLst>
                                  <p:childTnLst>
                                    <p:animEffect transition="out" filter="fade">
                                      <p:cBhvr>
                                        <p:cTn id="99" dur="2000"/>
                                        <p:tgtEl>
                                          <p:spTgt spid="30"/>
                                        </p:tgtEl>
                                      </p:cBhvr>
                                    </p:animEffect>
                                    <p:set>
                                      <p:cBhvr>
                                        <p:cTn id="100" dur="1" fill="hold">
                                          <p:stCondLst>
                                            <p:cond delay="1999"/>
                                          </p:stCondLst>
                                        </p:cTn>
                                        <p:tgtEl>
                                          <p:spTgt spid="30"/>
                                        </p:tgtEl>
                                        <p:attrNameLst>
                                          <p:attrName>style.visibility</p:attrName>
                                        </p:attrNameLst>
                                      </p:cBhvr>
                                      <p:to>
                                        <p:strVal val="hidden"/>
                                      </p:to>
                                    </p:set>
                                  </p:childTnLst>
                                </p:cTn>
                              </p:par>
                            </p:childTnLst>
                          </p:cTn>
                        </p:par>
                        <p:par>
                          <p:cTn id="101" fill="hold">
                            <p:stCondLst>
                              <p:cond delay="66500"/>
                            </p:stCondLst>
                            <p:childTnLst>
                              <p:par>
                                <p:cTn id="102" presetID="10" presetClass="entr" presetSubtype="0" fill="hold" grpId="0" nodeType="afterEffect">
                                  <p:stCondLst>
                                    <p:cond delay="500"/>
                                  </p:stCondLst>
                                  <p:childTnLst>
                                    <p:set>
                                      <p:cBhvr>
                                        <p:cTn id="103" dur="1" fill="hold">
                                          <p:stCondLst>
                                            <p:cond delay="0"/>
                                          </p:stCondLst>
                                        </p:cTn>
                                        <p:tgtEl>
                                          <p:spTgt spid="31"/>
                                        </p:tgtEl>
                                        <p:attrNameLst>
                                          <p:attrName>style.visibility</p:attrName>
                                        </p:attrNameLst>
                                      </p:cBhvr>
                                      <p:to>
                                        <p:strVal val="visible"/>
                                      </p:to>
                                    </p:set>
                                    <p:animEffect transition="in" filter="fade">
                                      <p:cBhvr>
                                        <p:cTn id="104" dur="2000"/>
                                        <p:tgtEl>
                                          <p:spTgt spid="31"/>
                                        </p:tgtEl>
                                      </p:cBhvr>
                                    </p:animEffect>
                                  </p:childTnLst>
                                </p:cTn>
                              </p:par>
                              <p:par>
                                <p:cTn id="105" presetID="10" presetClass="entr" presetSubtype="0" fill="hold" grpId="0" nodeType="withEffect">
                                  <p:stCondLst>
                                    <p:cond delay="500"/>
                                  </p:stCondLst>
                                  <p:childTnLst>
                                    <p:set>
                                      <p:cBhvr>
                                        <p:cTn id="106" dur="1" fill="hold">
                                          <p:stCondLst>
                                            <p:cond delay="0"/>
                                          </p:stCondLst>
                                        </p:cTn>
                                        <p:tgtEl>
                                          <p:spTgt spid="16"/>
                                        </p:tgtEl>
                                        <p:attrNameLst>
                                          <p:attrName>style.visibility</p:attrName>
                                        </p:attrNameLst>
                                      </p:cBhvr>
                                      <p:to>
                                        <p:strVal val="visible"/>
                                      </p:to>
                                    </p:set>
                                    <p:animEffect transition="in" filter="fade">
                                      <p:cBhvr>
                                        <p:cTn id="107" dur="2000"/>
                                        <p:tgtEl>
                                          <p:spTgt spid="16"/>
                                        </p:tgtEl>
                                      </p:cBhvr>
                                    </p:animEffect>
                                  </p:childTnLst>
                                </p:cTn>
                              </p:par>
                            </p:childTnLst>
                          </p:cTn>
                        </p:par>
                        <p:par>
                          <p:cTn id="108" fill="hold">
                            <p:stCondLst>
                              <p:cond delay="69000"/>
                            </p:stCondLst>
                            <p:childTnLst>
                              <p:par>
                                <p:cTn id="109" presetID="10" presetClass="exit" presetSubtype="0" fill="hold" grpId="1" nodeType="afterEffect">
                                  <p:stCondLst>
                                    <p:cond delay="4000"/>
                                  </p:stCondLst>
                                  <p:childTnLst>
                                    <p:animEffect transition="out" filter="fade">
                                      <p:cBhvr>
                                        <p:cTn id="110" dur="2000"/>
                                        <p:tgtEl>
                                          <p:spTgt spid="31"/>
                                        </p:tgtEl>
                                      </p:cBhvr>
                                    </p:animEffect>
                                    <p:set>
                                      <p:cBhvr>
                                        <p:cTn id="111" dur="1" fill="hold">
                                          <p:stCondLst>
                                            <p:cond delay="1999"/>
                                          </p:stCondLst>
                                        </p:cTn>
                                        <p:tgtEl>
                                          <p:spTgt spid="31"/>
                                        </p:tgtEl>
                                        <p:attrNameLst>
                                          <p:attrName>style.visibility</p:attrName>
                                        </p:attrNameLst>
                                      </p:cBhvr>
                                      <p:to>
                                        <p:strVal val="hidden"/>
                                      </p:to>
                                    </p:set>
                                  </p:childTnLst>
                                </p:cTn>
                              </p:par>
                              <p:par>
                                <p:cTn id="112" presetID="10" presetClass="exit" presetSubtype="0" fill="hold" grpId="1" nodeType="withEffect">
                                  <p:stCondLst>
                                    <p:cond delay="4000"/>
                                  </p:stCondLst>
                                  <p:childTnLst>
                                    <p:animEffect transition="out" filter="fade">
                                      <p:cBhvr>
                                        <p:cTn id="113" dur="2000"/>
                                        <p:tgtEl>
                                          <p:spTgt spid="16"/>
                                        </p:tgtEl>
                                      </p:cBhvr>
                                    </p:animEffect>
                                    <p:set>
                                      <p:cBhvr>
                                        <p:cTn id="114" dur="1" fill="hold">
                                          <p:stCondLst>
                                            <p:cond delay="1999"/>
                                          </p:stCondLst>
                                        </p:cTn>
                                        <p:tgtEl>
                                          <p:spTgt spid="16"/>
                                        </p:tgtEl>
                                        <p:attrNameLst>
                                          <p:attrName>style.visibility</p:attrName>
                                        </p:attrNameLst>
                                      </p:cBhvr>
                                      <p:to>
                                        <p:strVal val="hidden"/>
                                      </p:to>
                                    </p:set>
                                  </p:childTnLst>
                                </p:cTn>
                              </p:par>
                            </p:childTnLst>
                          </p:cTn>
                        </p:par>
                        <p:par>
                          <p:cTn id="115" fill="hold">
                            <p:stCondLst>
                              <p:cond delay="75000"/>
                            </p:stCondLst>
                            <p:childTnLst>
                              <p:par>
                                <p:cTn id="116" presetID="10" presetClass="entr" presetSubtype="0" fill="hold" grpId="0" nodeType="afterEffect">
                                  <p:stCondLst>
                                    <p:cond delay="0"/>
                                  </p:stCondLst>
                                  <p:childTnLst>
                                    <p:set>
                                      <p:cBhvr>
                                        <p:cTn id="117" dur="1" fill="hold">
                                          <p:stCondLst>
                                            <p:cond delay="0"/>
                                          </p:stCondLst>
                                        </p:cTn>
                                        <p:tgtEl>
                                          <p:spTgt spid="27"/>
                                        </p:tgtEl>
                                        <p:attrNameLst>
                                          <p:attrName>style.visibility</p:attrName>
                                        </p:attrNameLst>
                                      </p:cBhvr>
                                      <p:to>
                                        <p:strVal val="visible"/>
                                      </p:to>
                                    </p:set>
                                    <p:animEffect transition="in" filter="fade">
                                      <p:cBhvr>
                                        <p:cTn id="118"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9" grpId="1" animBg="1"/>
      <p:bldP spid="10" grpId="0" animBg="1"/>
      <p:bldP spid="10" grpId="1" animBg="1"/>
      <p:bldP spid="7" grpId="0"/>
      <p:bldP spid="7" grpId="1"/>
      <p:bldP spid="11" grpId="0"/>
      <p:bldP spid="11" grpId="1"/>
      <p:bldP spid="12" grpId="0"/>
      <p:bldP spid="12" grpId="1"/>
      <p:bldP spid="13" grpId="0" animBg="1"/>
      <p:bldP spid="15" grpId="0"/>
      <p:bldP spid="15" grpId="1"/>
      <p:bldP spid="16" grpId="0"/>
      <p:bldP spid="16" grpId="1"/>
      <p:bldP spid="27" grpId="0"/>
      <p:bldP spid="29" grpId="0" animBg="1"/>
      <p:bldP spid="29" grpId="1" animBg="1"/>
      <p:bldP spid="30" grpId="0" animBg="1"/>
      <p:bldP spid="30" grpId="1" animBg="1"/>
      <p:bldP spid="31" grpId="0" animBg="1"/>
      <p:bldP spid="31" grpId="1" animBg="1"/>
      <p:bldP spid="18" grpId="0" animBg="1"/>
      <p:bldP spid="18"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Spezielle Eigenschaften von Effekten</a:t>
            </a:r>
          </a:p>
        </p:txBody>
      </p:sp>
      <p:sp>
        <p:nvSpPr>
          <p:cNvPr id="3" name="Datumsplatzhalter 2"/>
          <p:cNvSpPr>
            <a:spLocks noGrp="1"/>
          </p:cNvSpPr>
          <p:nvPr>
            <p:ph type="dt" sz="half" idx="10"/>
          </p:nvPr>
        </p:nvSpPr>
        <p:spPr/>
        <p:txBody>
          <a:bodyPr/>
          <a:lstStyle/>
          <a:p>
            <a:fld id="{7F43E315-3E70-4797-9BB9-332A74E48D5D}"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33</a:t>
            </a:fld>
            <a:endParaRPr lang="de-DE"/>
          </a:p>
        </p:txBody>
      </p:sp>
      <p:sp>
        <p:nvSpPr>
          <p:cNvPr id="6" name="Textfeld 5"/>
          <p:cNvSpPr txBox="1"/>
          <p:nvPr/>
        </p:nvSpPr>
        <p:spPr>
          <a:xfrm>
            <a:off x="5419180" y="1357299"/>
            <a:ext cx="1353640" cy="584775"/>
          </a:xfrm>
          <a:prstGeom prst="rect">
            <a:avLst/>
          </a:prstGeom>
          <a:noFill/>
        </p:spPr>
        <p:txBody>
          <a:bodyPr wrap="none" rtlCol="0">
            <a:spAutoFit/>
          </a:bodyPr>
          <a:lstStyle/>
          <a:p>
            <a:pPr algn="ctr"/>
            <a:r>
              <a:rPr lang="de-DE" sz="3200" b="1" dirty="0"/>
              <a:t>Trigger</a:t>
            </a:r>
          </a:p>
        </p:txBody>
      </p:sp>
      <p:sp>
        <p:nvSpPr>
          <p:cNvPr id="7" name="Smiley 6"/>
          <p:cNvSpPr/>
          <p:nvPr/>
        </p:nvSpPr>
        <p:spPr>
          <a:xfrm>
            <a:off x="2567608" y="2420888"/>
            <a:ext cx="2016224" cy="201622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Smiley 7"/>
          <p:cNvSpPr/>
          <p:nvPr/>
        </p:nvSpPr>
        <p:spPr>
          <a:xfrm>
            <a:off x="7608168" y="2420888"/>
            <a:ext cx="2016224" cy="2016224"/>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2099556" y="4797153"/>
            <a:ext cx="7992888" cy="646331"/>
          </a:xfrm>
          <a:prstGeom prst="rect">
            <a:avLst/>
          </a:prstGeom>
          <a:noFill/>
        </p:spPr>
        <p:txBody>
          <a:bodyPr wrap="square" rtlCol="0">
            <a:spAutoFit/>
          </a:bodyPr>
          <a:lstStyle/>
          <a:p>
            <a:pPr algn="ctr"/>
            <a:r>
              <a:rPr lang="de-DE" b="1" dirty="0">
                <a:solidFill>
                  <a:srgbClr val="FF0000"/>
                </a:solidFill>
              </a:rPr>
              <a:t>Klicken Sie auf den gelben Smiley, damit die Animation für den zweiten Smiley gestartet wird.</a:t>
            </a:r>
          </a:p>
        </p:txBody>
      </p:sp>
      <p:sp>
        <p:nvSpPr>
          <p:cNvPr id="11" name="Textfeld 10"/>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281747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6000"/>
                            </p:stCondLst>
                            <p:childTnLst>
                              <p:par>
                                <p:cTn id="13" presetID="10" presetClass="entr" presetSubtype="0"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repeatCount="200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anim calcmode="lin" valueType="num">
                                      <p:cBhvr>
                                        <p:cTn id="21" dur="2000" fill="hold"/>
                                        <p:tgtEl>
                                          <p:spTgt spid="8"/>
                                        </p:tgtEl>
                                        <p:attrNameLst>
                                          <p:attrName>ppt_w</p:attrName>
                                        </p:attrNameLst>
                                      </p:cBhvr>
                                      <p:tavLst>
                                        <p:tav tm="0" fmla="#ppt_w*sin(2.5*pi*$)">
                                          <p:val>
                                            <p:fltVal val="0"/>
                                          </p:val>
                                        </p:tav>
                                        <p:tav tm="100000">
                                          <p:val>
                                            <p:fltVal val="1"/>
                                          </p:val>
                                        </p:tav>
                                      </p:tavLst>
                                    </p:anim>
                                    <p:anim calcmode="lin" valueType="num">
                                      <p:cBhvr>
                                        <p:cTn id="22" dur="2000" fill="hold"/>
                                        <p:tgtEl>
                                          <p:spTgt spid="8"/>
                                        </p:tgtEl>
                                        <p:attrNameLst>
                                          <p:attrName>ppt_h</p:attrName>
                                        </p:attrNameLst>
                                      </p:cBhvr>
                                      <p:tavLst>
                                        <p:tav tm="0">
                                          <p:val>
                                            <p:strVal val="#ppt_h"/>
                                          </p:val>
                                        </p:tav>
                                        <p:tav tm="100000">
                                          <p:val>
                                            <p:strVal val="#ppt_h"/>
                                          </p:val>
                                        </p:tav>
                                      </p:tavLst>
                                    </p:anim>
                                  </p:childTnLst>
                                </p:cTn>
                              </p:par>
                            </p:childTnLst>
                          </p:cTn>
                        </p:par>
                        <p:par>
                          <p:cTn id="23" fill="hold">
                            <p:stCondLst>
                              <p:cond delay="4000"/>
                            </p:stCondLst>
                            <p:childTnLst>
                              <p:par>
                                <p:cTn id="24" presetID="10" presetClass="entr" presetSubtype="0" fill="hold" grpId="0" nodeType="afterEffect">
                                  <p:stCondLst>
                                    <p:cond delay="20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Spezielle Eigenschaften von Effekten</a:t>
            </a:r>
          </a:p>
        </p:txBody>
      </p:sp>
      <p:sp>
        <p:nvSpPr>
          <p:cNvPr id="3" name="Datumsplatzhalter 2"/>
          <p:cNvSpPr>
            <a:spLocks noGrp="1"/>
          </p:cNvSpPr>
          <p:nvPr>
            <p:ph type="dt" sz="half" idx="10"/>
          </p:nvPr>
        </p:nvSpPr>
        <p:spPr/>
        <p:txBody>
          <a:bodyPr/>
          <a:lstStyle/>
          <a:p>
            <a:fld id="{0351F3B0-6830-4D1A-9A35-0E80AB5BB16C}"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34</a:t>
            </a:fld>
            <a:endParaRPr lang="de-DE"/>
          </a:p>
        </p:txBody>
      </p:sp>
      <p:sp>
        <p:nvSpPr>
          <p:cNvPr id="6" name="Textfeld 5"/>
          <p:cNvSpPr txBox="1"/>
          <p:nvPr/>
        </p:nvSpPr>
        <p:spPr>
          <a:xfrm>
            <a:off x="3037021" y="1357299"/>
            <a:ext cx="6117958" cy="584775"/>
          </a:xfrm>
          <a:prstGeom prst="rect">
            <a:avLst/>
          </a:prstGeom>
          <a:noFill/>
        </p:spPr>
        <p:txBody>
          <a:bodyPr wrap="none" rtlCol="0">
            <a:spAutoFit/>
          </a:bodyPr>
          <a:lstStyle/>
          <a:p>
            <a:pPr algn="ctr"/>
            <a:r>
              <a:rPr lang="de-DE" sz="3200" b="1" dirty="0"/>
              <a:t>Diagramme und </a:t>
            </a:r>
            <a:r>
              <a:rPr lang="de-DE" sz="3200" b="1" dirty="0" err="1"/>
              <a:t>SmartArt</a:t>
            </a:r>
            <a:r>
              <a:rPr lang="de-DE" sz="3200" b="1" dirty="0"/>
              <a:t>-Grafiken</a:t>
            </a:r>
          </a:p>
        </p:txBody>
      </p:sp>
      <p:sp>
        <p:nvSpPr>
          <p:cNvPr id="7" name="Textfeld 6"/>
          <p:cNvSpPr txBox="1"/>
          <p:nvPr/>
        </p:nvSpPr>
        <p:spPr>
          <a:xfrm>
            <a:off x="609600" y="1988841"/>
            <a:ext cx="6486532" cy="3293209"/>
          </a:xfrm>
          <a:prstGeom prst="rect">
            <a:avLst/>
          </a:prstGeom>
          <a:noFill/>
        </p:spPr>
        <p:txBody>
          <a:bodyPr wrap="square" rtlCol="0">
            <a:spAutoFit/>
          </a:bodyPr>
          <a:lstStyle/>
          <a:p>
            <a:pPr>
              <a:spcAft>
                <a:spcPts val="1200"/>
              </a:spcAft>
            </a:pPr>
            <a:r>
              <a:rPr lang="de-DE" dirty="0">
                <a:solidFill>
                  <a:srgbClr val="0070C0"/>
                </a:solidFill>
              </a:rPr>
              <a:t>Bei Diagrammen und SmartArt-Grafiken kann die Animation so ein-gestellt werden, dass nicht das ganze Diagramm oder die SmartArt-Grafik auf einmal animiert wird, sondern die Säulen (kann auch ein anderer Diagrammtyp sein) bzw. jede Form einer SmartArt-Grafik einzeln animiert wird. Allerdings ist nicht jede Animationsart dafür geeignet. Welche Animationsart geeignet ist, muss bei Bedarf aus-probiert werden.</a:t>
            </a:r>
          </a:p>
          <a:p>
            <a:r>
              <a:rPr lang="de-DE" dirty="0">
                <a:solidFill>
                  <a:srgbClr val="0070C0"/>
                </a:solidFill>
              </a:rPr>
              <a:t>Nach dem Zuweisen des Effekts muss der zusätzliche Eigenschafts-befehl </a:t>
            </a:r>
            <a:r>
              <a:rPr lang="de-DE" b="1" dirty="0">
                <a:solidFill>
                  <a:srgbClr val="0070C0"/>
                </a:solidFill>
                <a:latin typeface="Courier New" pitchFamily="49" charset="0"/>
                <a:cs typeface="Courier New" pitchFamily="49" charset="0"/>
              </a:rPr>
              <a:t>Effektoptionen</a:t>
            </a:r>
            <a:r>
              <a:rPr lang="de-DE" dirty="0">
                <a:solidFill>
                  <a:srgbClr val="0070C0"/>
                </a:solidFill>
              </a:rPr>
              <a:t> aufgerufen werden. Im Dialogfeld dann das Register </a:t>
            </a:r>
            <a:r>
              <a:rPr lang="de-DE" i="1" dirty="0">
                <a:solidFill>
                  <a:srgbClr val="0070C0"/>
                </a:solidFill>
              </a:rPr>
              <a:t>Diagrammanimation</a:t>
            </a:r>
            <a:r>
              <a:rPr lang="de-DE" dirty="0">
                <a:solidFill>
                  <a:srgbClr val="0070C0"/>
                </a:solidFill>
              </a:rPr>
              <a:t> wählen und die gewünschte Ei-</a:t>
            </a:r>
            <a:r>
              <a:rPr lang="de-DE" dirty="0" err="1">
                <a:solidFill>
                  <a:srgbClr val="0070C0"/>
                </a:solidFill>
              </a:rPr>
              <a:t>genschaft</a:t>
            </a:r>
            <a:r>
              <a:rPr lang="de-DE" dirty="0">
                <a:solidFill>
                  <a:srgbClr val="0070C0"/>
                </a:solidFill>
              </a:rPr>
              <a:t> einstellen.</a:t>
            </a:r>
          </a:p>
        </p:txBody>
      </p:sp>
      <p:sp>
        <p:nvSpPr>
          <p:cNvPr id="13" name="Textfeld 12"/>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pic>
        <p:nvPicPr>
          <p:cNvPr id="14" name="Grafik 13"/>
          <p:cNvPicPr>
            <a:picLocks noChangeAspect="1"/>
          </p:cNvPicPr>
          <p:nvPr/>
        </p:nvPicPr>
        <p:blipFill>
          <a:blip r:embed="rId2"/>
          <a:stretch>
            <a:fillRect/>
          </a:stretch>
        </p:blipFill>
        <p:spPr>
          <a:xfrm>
            <a:off x="7543141" y="2319404"/>
            <a:ext cx="2657475" cy="2943225"/>
          </a:xfrm>
          <a:prstGeom prst="rect">
            <a:avLst/>
          </a:prstGeom>
        </p:spPr>
      </p:pic>
      <p:sp>
        <p:nvSpPr>
          <p:cNvPr id="9" name="Abgerundetes Rechteck 1"/>
          <p:cNvSpPr/>
          <p:nvPr/>
        </p:nvSpPr>
        <p:spPr>
          <a:xfrm>
            <a:off x="8026028" y="4352628"/>
            <a:ext cx="922710" cy="22651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p:cNvPicPr>
            <a:picLocks noChangeAspect="1"/>
          </p:cNvPicPr>
          <p:nvPr/>
        </p:nvPicPr>
        <p:blipFill>
          <a:blip r:embed="rId3"/>
          <a:stretch>
            <a:fillRect/>
          </a:stretch>
        </p:blipFill>
        <p:spPr>
          <a:xfrm>
            <a:off x="7125036" y="2704888"/>
            <a:ext cx="3376409" cy="2308288"/>
          </a:xfrm>
          <a:prstGeom prst="rect">
            <a:avLst/>
          </a:prstGeom>
        </p:spPr>
      </p:pic>
      <p:sp>
        <p:nvSpPr>
          <p:cNvPr id="10" name="Abgerundetes Rechteck 2"/>
          <p:cNvSpPr/>
          <p:nvPr/>
        </p:nvSpPr>
        <p:spPr>
          <a:xfrm>
            <a:off x="8073941" y="2933679"/>
            <a:ext cx="922422" cy="24052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Abgerundetes Rechteck 3"/>
          <p:cNvSpPr/>
          <p:nvPr/>
        </p:nvSpPr>
        <p:spPr>
          <a:xfrm>
            <a:off x="7757413" y="3094509"/>
            <a:ext cx="2705871" cy="74839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8743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500"/>
                            </p:stCondLst>
                            <p:childTnLst>
                              <p:par>
                                <p:cTn id="9" presetID="2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par>
                          <p:cTn id="12" fill="hold">
                            <p:stCondLst>
                              <p:cond delay="5000"/>
                            </p:stCondLst>
                            <p:childTnLst>
                              <p:par>
                                <p:cTn id="13" presetID="10" presetClass="entr" presetSubtype="0" fill="hold" nodeType="afterEffect">
                                  <p:stCondLst>
                                    <p:cond delay="1800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23500"/>
                            </p:stCondLst>
                            <p:childTnLst>
                              <p:par>
                                <p:cTn id="17" presetID="10" presetClass="entr" presetSubtype="0"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par>
                          <p:cTn id="20" fill="hold">
                            <p:stCondLst>
                              <p:cond delay="26000"/>
                            </p:stCondLst>
                            <p:childTnLst>
                              <p:par>
                                <p:cTn id="21" presetID="10" presetClass="exit" presetSubtype="0" fill="hold" grpId="1" nodeType="afterEffect">
                                  <p:stCondLst>
                                    <p:cond delay="4000"/>
                                  </p:stCondLst>
                                  <p:childTnLst>
                                    <p:animEffect transition="out" filter="fade">
                                      <p:cBhvr>
                                        <p:cTn id="22" dur="2000"/>
                                        <p:tgtEl>
                                          <p:spTgt spid="9"/>
                                        </p:tgtEl>
                                      </p:cBhvr>
                                    </p:animEffect>
                                    <p:set>
                                      <p:cBhvr>
                                        <p:cTn id="23" dur="1" fill="hold">
                                          <p:stCondLst>
                                            <p:cond delay="1999"/>
                                          </p:stCondLst>
                                        </p:cTn>
                                        <p:tgtEl>
                                          <p:spTgt spid="9"/>
                                        </p:tgtEl>
                                        <p:attrNameLst>
                                          <p:attrName>style.visibility</p:attrName>
                                        </p:attrNameLst>
                                      </p:cBhvr>
                                      <p:to>
                                        <p:strVal val="hidden"/>
                                      </p:to>
                                    </p:set>
                                  </p:childTnLst>
                                </p:cTn>
                              </p:par>
                            </p:childTnLst>
                          </p:cTn>
                        </p:par>
                        <p:par>
                          <p:cTn id="24" fill="hold">
                            <p:stCondLst>
                              <p:cond delay="32000"/>
                            </p:stCondLst>
                            <p:childTnLst>
                              <p:par>
                                <p:cTn id="25" presetID="10" presetClass="exit" presetSubtype="0" fill="hold" nodeType="afterEffect">
                                  <p:stCondLst>
                                    <p:cond delay="1000"/>
                                  </p:stCondLst>
                                  <p:childTnLst>
                                    <p:animEffect transition="out" filter="fade">
                                      <p:cBhvr>
                                        <p:cTn id="26" dur="2000"/>
                                        <p:tgtEl>
                                          <p:spTgt spid="14"/>
                                        </p:tgtEl>
                                      </p:cBhvr>
                                    </p:animEffect>
                                    <p:set>
                                      <p:cBhvr>
                                        <p:cTn id="27" dur="1" fill="hold">
                                          <p:stCondLst>
                                            <p:cond delay="1999"/>
                                          </p:stCondLst>
                                        </p:cTn>
                                        <p:tgtEl>
                                          <p:spTgt spid="14"/>
                                        </p:tgtEl>
                                        <p:attrNameLst>
                                          <p:attrName>style.visibility</p:attrName>
                                        </p:attrNameLst>
                                      </p:cBhvr>
                                      <p:to>
                                        <p:strVal val="hidden"/>
                                      </p:to>
                                    </p:set>
                                  </p:childTnLst>
                                </p:cTn>
                              </p:par>
                            </p:childTnLst>
                          </p:cTn>
                        </p:par>
                        <p:par>
                          <p:cTn id="28" fill="hold">
                            <p:stCondLst>
                              <p:cond delay="35000"/>
                            </p:stCondLst>
                            <p:childTnLst>
                              <p:par>
                                <p:cTn id="29" presetID="10" presetClass="entr" presetSubtype="0" fill="hold"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childTnLst>
                          </p:cTn>
                        </p:par>
                        <p:par>
                          <p:cTn id="32" fill="hold">
                            <p:stCondLst>
                              <p:cond delay="37500"/>
                            </p:stCondLst>
                            <p:childTnLst>
                              <p:par>
                                <p:cTn id="33" presetID="10" presetClass="entr" presetSubtype="0" fill="hold" grpId="0" nodeType="afterEffect">
                                  <p:stCondLst>
                                    <p:cond delay="50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childTnLst>
                                </p:cTn>
                              </p:par>
                            </p:childTnLst>
                          </p:cTn>
                        </p:par>
                        <p:par>
                          <p:cTn id="36" fill="hold">
                            <p:stCondLst>
                              <p:cond delay="40000"/>
                            </p:stCondLst>
                            <p:childTnLst>
                              <p:par>
                                <p:cTn id="37" presetID="10" presetClass="exit" presetSubtype="0" fill="hold" grpId="1" nodeType="afterEffect">
                                  <p:stCondLst>
                                    <p:cond delay="4000"/>
                                  </p:stCondLst>
                                  <p:childTnLst>
                                    <p:animEffect transition="out" filter="fade">
                                      <p:cBhvr>
                                        <p:cTn id="38" dur="2000"/>
                                        <p:tgtEl>
                                          <p:spTgt spid="10"/>
                                        </p:tgtEl>
                                      </p:cBhvr>
                                    </p:animEffect>
                                    <p:set>
                                      <p:cBhvr>
                                        <p:cTn id="39" dur="1" fill="hold">
                                          <p:stCondLst>
                                            <p:cond delay="1999"/>
                                          </p:stCondLst>
                                        </p:cTn>
                                        <p:tgtEl>
                                          <p:spTgt spid="10"/>
                                        </p:tgtEl>
                                        <p:attrNameLst>
                                          <p:attrName>style.visibility</p:attrName>
                                        </p:attrNameLst>
                                      </p:cBhvr>
                                      <p:to>
                                        <p:strVal val="hidden"/>
                                      </p:to>
                                    </p:set>
                                  </p:childTnLst>
                                </p:cTn>
                              </p:par>
                            </p:childTnLst>
                          </p:cTn>
                        </p:par>
                        <p:par>
                          <p:cTn id="40" fill="hold">
                            <p:stCondLst>
                              <p:cond delay="46000"/>
                            </p:stCondLst>
                            <p:childTnLst>
                              <p:par>
                                <p:cTn id="41" presetID="10" presetClass="entr" presetSubtype="0" fill="hold" grpId="0" nodeType="afterEffect">
                                  <p:stCondLst>
                                    <p:cond delay="50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000"/>
                                        <p:tgtEl>
                                          <p:spTgt spid="12"/>
                                        </p:tgtEl>
                                      </p:cBhvr>
                                    </p:animEffect>
                                  </p:childTnLst>
                                </p:cTn>
                              </p:par>
                            </p:childTnLst>
                          </p:cTn>
                        </p:par>
                        <p:par>
                          <p:cTn id="44" fill="hold">
                            <p:stCondLst>
                              <p:cond delay="48500"/>
                            </p:stCondLst>
                            <p:childTnLst>
                              <p:par>
                                <p:cTn id="45" presetID="10" presetClass="exit" presetSubtype="0" fill="hold" grpId="1" nodeType="afterEffect">
                                  <p:stCondLst>
                                    <p:cond delay="4000"/>
                                  </p:stCondLst>
                                  <p:childTnLst>
                                    <p:animEffect transition="out" filter="fade">
                                      <p:cBhvr>
                                        <p:cTn id="46" dur="2000"/>
                                        <p:tgtEl>
                                          <p:spTgt spid="12"/>
                                        </p:tgtEl>
                                      </p:cBhvr>
                                    </p:animEffect>
                                    <p:set>
                                      <p:cBhvr>
                                        <p:cTn id="47" dur="1" fill="hold">
                                          <p:stCondLst>
                                            <p:cond delay="1999"/>
                                          </p:stCondLst>
                                        </p:cTn>
                                        <p:tgtEl>
                                          <p:spTgt spid="12"/>
                                        </p:tgtEl>
                                        <p:attrNameLst>
                                          <p:attrName>style.visibility</p:attrName>
                                        </p:attrNameLst>
                                      </p:cBhvr>
                                      <p:to>
                                        <p:strVal val="hidden"/>
                                      </p:to>
                                    </p:set>
                                  </p:childTnLst>
                                </p:cTn>
                              </p:par>
                            </p:childTnLst>
                          </p:cTn>
                        </p:par>
                        <p:par>
                          <p:cTn id="48" fill="hold">
                            <p:stCondLst>
                              <p:cond delay="54500"/>
                            </p:stCondLst>
                            <p:childTnLst>
                              <p:par>
                                <p:cTn id="49" presetID="10" presetClass="entr" presetSubtype="0" fill="hold" grpId="0" nodeType="afterEffect">
                                  <p:stCondLst>
                                    <p:cond delay="200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P spid="9" grpId="0" animBg="1"/>
      <p:bldP spid="9" grpId="1" animBg="1"/>
      <p:bldP spid="10" grpId="0" animBg="1"/>
      <p:bldP spid="10" grpId="1" animBg="1"/>
      <p:bldP spid="12" grpId="0" animBg="1"/>
      <p:bldP spid="12"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Spezielle Eigenschaften von Effekten</a:t>
            </a:r>
          </a:p>
        </p:txBody>
      </p:sp>
      <p:sp>
        <p:nvSpPr>
          <p:cNvPr id="3" name="Datumsplatzhalter 2"/>
          <p:cNvSpPr>
            <a:spLocks noGrp="1"/>
          </p:cNvSpPr>
          <p:nvPr>
            <p:ph type="dt" sz="half" idx="10"/>
          </p:nvPr>
        </p:nvSpPr>
        <p:spPr/>
        <p:txBody>
          <a:bodyPr/>
          <a:lstStyle/>
          <a:p>
            <a:fld id="{2EAF0772-E708-479F-8032-8A9F4C0CB010}"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35</a:t>
            </a:fld>
            <a:endParaRPr lang="de-DE"/>
          </a:p>
        </p:txBody>
      </p:sp>
      <p:sp>
        <p:nvSpPr>
          <p:cNvPr id="6" name="Textfeld 5"/>
          <p:cNvSpPr txBox="1"/>
          <p:nvPr/>
        </p:nvSpPr>
        <p:spPr>
          <a:xfrm>
            <a:off x="3037021" y="1357299"/>
            <a:ext cx="6117958" cy="584775"/>
          </a:xfrm>
          <a:prstGeom prst="rect">
            <a:avLst/>
          </a:prstGeom>
          <a:noFill/>
        </p:spPr>
        <p:txBody>
          <a:bodyPr wrap="none" rtlCol="0">
            <a:spAutoFit/>
          </a:bodyPr>
          <a:lstStyle/>
          <a:p>
            <a:pPr algn="ctr"/>
            <a:r>
              <a:rPr lang="de-DE" sz="3200" b="1" dirty="0"/>
              <a:t>Diagramme und </a:t>
            </a:r>
            <a:r>
              <a:rPr lang="de-DE" sz="3200" b="1" dirty="0" err="1"/>
              <a:t>SmartArt</a:t>
            </a:r>
            <a:r>
              <a:rPr lang="de-DE" sz="3200" b="1" dirty="0"/>
              <a:t>-Grafiken</a:t>
            </a:r>
          </a:p>
        </p:txBody>
      </p:sp>
      <p:sp>
        <p:nvSpPr>
          <p:cNvPr id="7" name="Textfeld 6"/>
          <p:cNvSpPr txBox="1"/>
          <p:nvPr/>
        </p:nvSpPr>
        <p:spPr>
          <a:xfrm>
            <a:off x="609600" y="1857365"/>
            <a:ext cx="10972800" cy="646331"/>
          </a:xfrm>
          <a:prstGeom prst="rect">
            <a:avLst/>
          </a:prstGeom>
          <a:noFill/>
        </p:spPr>
        <p:txBody>
          <a:bodyPr wrap="square" rtlCol="0">
            <a:spAutoFit/>
          </a:bodyPr>
          <a:lstStyle/>
          <a:p>
            <a:r>
              <a:rPr lang="de-DE" dirty="0">
                <a:solidFill>
                  <a:srgbClr val="0070C0"/>
                </a:solidFill>
              </a:rPr>
              <a:t>Zunächst wird ein Diagramm komplett animiert. Danach dasselbe Diagramm nochmals, diesmal aber Kategorie für Kategorie einzeln.</a:t>
            </a:r>
          </a:p>
        </p:txBody>
      </p:sp>
      <p:graphicFrame>
        <p:nvGraphicFramePr>
          <p:cNvPr id="8" name="Diagramm 7"/>
          <p:cNvGraphicFramePr/>
          <p:nvPr>
            <p:extLst>
              <p:ext uri="{D42A27DB-BD31-4B8C-83A1-F6EECF244321}">
                <p14:modId xmlns:p14="http://schemas.microsoft.com/office/powerpoint/2010/main" val="921534412"/>
              </p:ext>
            </p:extLst>
          </p:nvPr>
        </p:nvGraphicFramePr>
        <p:xfrm>
          <a:off x="1864628" y="2503694"/>
          <a:ext cx="8462744" cy="322956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feld 8"/>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313378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500"/>
                            </p:stCondLst>
                            <p:childTnLst>
                              <p:par>
                                <p:cTn id="9" presetID="2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par>
                          <p:cTn id="12" fill="hold">
                            <p:stCondLst>
                              <p:cond delay="5000"/>
                            </p:stCondLst>
                            <p:childTnLst>
                              <p:par>
                                <p:cTn id="13" presetID="14" presetClass="entr" presetSubtype="10" fill="hold" grpId="0" nodeType="afterEffect">
                                  <p:stCondLst>
                                    <p:cond delay="5000"/>
                                  </p:stCondLst>
                                  <p:childTnLst>
                                    <p:set>
                                      <p:cBhvr>
                                        <p:cTn id="14"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randombar(horizontal)">
                                      <p:cBhvr>
                                        <p:cTn id="15" dur="2000"/>
                                        <p:tgtEl>
                                          <p:spTgt spid="8">
                                            <p:graphicEl>
                                              <a:chart seriesIdx="-3" categoryIdx="-3" bldStep="gridLegend"/>
                                            </p:graphicEl>
                                          </p:spTgt>
                                        </p:tgtEl>
                                      </p:cBhvr>
                                    </p:animEffect>
                                  </p:childTnLst>
                                </p:cTn>
                              </p:par>
                              <p:par>
                                <p:cTn id="16" presetID="14" presetClass="entr" presetSubtype="10" fill="hold" grpId="0" nodeType="withEffect">
                                  <p:stCondLst>
                                    <p:cond delay="5000"/>
                                  </p:stCondLst>
                                  <p:childTnLst>
                                    <p:set>
                                      <p:cBhvr>
                                        <p:cTn id="17"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randombar(horizontal)">
                                      <p:cBhvr>
                                        <p:cTn id="18" dur="2000"/>
                                        <p:tgtEl>
                                          <p:spTgt spid="8">
                                            <p:graphicEl>
                                              <a:chart seriesIdx="-4" categoryIdx="0" bldStep="category"/>
                                            </p:graphicEl>
                                          </p:spTgt>
                                        </p:tgtEl>
                                      </p:cBhvr>
                                    </p:animEffect>
                                  </p:childTnLst>
                                </p:cTn>
                              </p:par>
                              <p:par>
                                <p:cTn id="19" presetID="14" presetClass="entr" presetSubtype="10" fill="hold" grpId="0" nodeType="withEffect">
                                  <p:stCondLst>
                                    <p:cond delay="5000"/>
                                  </p:stCondLst>
                                  <p:childTnLst>
                                    <p:set>
                                      <p:cBhvr>
                                        <p:cTn id="20"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randombar(horizontal)">
                                      <p:cBhvr>
                                        <p:cTn id="21" dur="2000"/>
                                        <p:tgtEl>
                                          <p:spTgt spid="8">
                                            <p:graphicEl>
                                              <a:chart seriesIdx="-4" categoryIdx="1" bldStep="category"/>
                                            </p:graphicEl>
                                          </p:spTgt>
                                        </p:tgtEl>
                                      </p:cBhvr>
                                    </p:animEffect>
                                  </p:childTnLst>
                                </p:cTn>
                              </p:par>
                              <p:par>
                                <p:cTn id="22" presetID="14" presetClass="entr" presetSubtype="10" fill="hold" grpId="0" nodeType="withEffect">
                                  <p:stCondLst>
                                    <p:cond delay="5000"/>
                                  </p:stCondLst>
                                  <p:childTnLst>
                                    <p:set>
                                      <p:cBhvr>
                                        <p:cTn id="23"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randombar(horizontal)">
                                      <p:cBhvr>
                                        <p:cTn id="24" dur="2000"/>
                                        <p:tgtEl>
                                          <p:spTgt spid="8">
                                            <p:graphicEl>
                                              <a:chart seriesIdx="-4" categoryIdx="2" bldStep="category"/>
                                            </p:graphicEl>
                                          </p:spTgt>
                                        </p:tgtEl>
                                      </p:cBhvr>
                                    </p:animEffect>
                                  </p:childTnLst>
                                </p:cTn>
                              </p:par>
                              <p:par>
                                <p:cTn id="25" presetID="14" presetClass="entr" presetSubtype="10" fill="hold" grpId="0" nodeType="withEffect">
                                  <p:stCondLst>
                                    <p:cond delay="5000"/>
                                  </p:stCondLst>
                                  <p:childTnLst>
                                    <p:set>
                                      <p:cBhvr>
                                        <p:cTn id="26" dur="1" fill="hold">
                                          <p:stCondLst>
                                            <p:cond delay="0"/>
                                          </p:stCondLst>
                                        </p:cTn>
                                        <p:tgtEl>
                                          <p:spTgt spid="8">
                                            <p:graphicEl>
                                              <a:chart seriesIdx="-4" categoryIdx="3" bldStep="category"/>
                                            </p:graphicEl>
                                          </p:spTgt>
                                        </p:tgtEl>
                                        <p:attrNameLst>
                                          <p:attrName>style.visibility</p:attrName>
                                        </p:attrNameLst>
                                      </p:cBhvr>
                                      <p:to>
                                        <p:strVal val="visible"/>
                                      </p:to>
                                    </p:set>
                                    <p:animEffect transition="in" filter="randombar(horizontal)">
                                      <p:cBhvr>
                                        <p:cTn id="27" dur="2000"/>
                                        <p:tgtEl>
                                          <p:spTgt spid="8">
                                            <p:graphicEl>
                                              <a:chart seriesIdx="-4" categoryIdx="3" bldStep="category"/>
                                            </p:graphicEl>
                                          </p:spTgt>
                                        </p:tgtEl>
                                      </p:cBhvr>
                                    </p:animEffect>
                                  </p:childTnLst>
                                </p:cTn>
                              </p:par>
                            </p:childTnLst>
                          </p:cTn>
                        </p:par>
                        <p:par>
                          <p:cTn id="28" fill="hold">
                            <p:stCondLst>
                              <p:cond delay="12000"/>
                            </p:stCondLst>
                            <p:childTnLst>
                              <p:par>
                                <p:cTn id="29" presetID="10" presetClass="exit" presetSubtype="0" fill="hold" grpId="2" nodeType="afterEffect">
                                  <p:stCondLst>
                                    <p:cond delay="3000"/>
                                  </p:stCondLst>
                                  <p:childTnLst>
                                    <p:animEffect transition="out" filter="fade">
                                      <p:cBhvr>
                                        <p:cTn id="30" dur="2000"/>
                                        <p:tgtEl>
                                          <p:spTgt spid="8">
                                            <p:graphicEl>
                                              <a:chart seriesIdx="-4" categoryIdx="3" bldStep="category"/>
                                            </p:graphicEl>
                                          </p:spTgt>
                                        </p:tgtEl>
                                      </p:cBhvr>
                                    </p:animEffect>
                                    <p:set>
                                      <p:cBhvr>
                                        <p:cTn id="31" dur="1" fill="hold">
                                          <p:stCondLst>
                                            <p:cond delay="1999"/>
                                          </p:stCondLst>
                                        </p:cTn>
                                        <p:tgtEl>
                                          <p:spTgt spid="8">
                                            <p:graphicEl>
                                              <a:chart seriesIdx="-4" categoryIdx="3" bldStep="category"/>
                                            </p:graphicEl>
                                          </p:spTgt>
                                        </p:tgtEl>
                                        <p:attrNameLst>
                                          <p:attrName>style.visibility</p:attrName>
                                        </p:attrNameLst>
                                      </p:cBhvr>
                                      <p:to>
                                        <p:strVal val="hidden"/>
                                      </p:to>
                                    </p:set>
                                  </p:childTnLst>
                                </p:cTn>
                              </p:par>
                              <p:par>
                                <p:cTn id="32" presetID="10" presetClass="exit" presetSubtype="0" fill="hold" grpId="2" nodeType="withEffect">
                                  <p:stCondLst>
                                    <p:cond delay="3000"/>
                                  </p:stCondLst>
                                  <p:childTnLst>
                                    <p:animEffect transition="out" filter="fade">
                                      <p:cBhvr>
                                        <p:cTn id="33" dur="2000"/>
                                        <p:tgtEl>
                                          <p:spTgt spid="8">
                                            <p:graphicEl>
                                              <a:chart seriesIdx="-4" categoryIdx="2" bldStep="category"/>
                                            </p:graphicEl>
                                          </p:spTgt>
                                        </p:tgtEl>
                                      </p:cBhvr>
                                    </p:animEffect>
                                    <p:set>
                                      <p:cBhvr>
                                        <p:cTn id="34" dur="1" fill="hold">
                                          <p:stCondLst>
                                            <p:cond delay="1999"/>
                                          </p:stCondLst>
                                        </p:cTn>
                                        <p:tgtEl>
                                          <p:spTgt spid="8">
                                            <p:graphicEl>
                                              <a:chart seriesIdx="-4" categoryIdx="2" bldStep="category"/>
                                            </p:graphicEl>
                                          </p:spTgt>
                                        </p:tgtEl>
                                        <p:attrNameLst>
                                          <p:attrName>style.visibility</p:attrName>
                                        </p:attrNameLst>
                                      </p:cBhvr>
                                      <p:to>
                                        <p:strVal val="hidden"/>
                                      </p:to>
                                    </p:set>
                                  </p:childTnLst>
                                </p:cTn>
                              </p:par>
                              <p:par>
                                <p:cTn id="35" presetID="10" presetClass="exit" presetSubtype="0" fill="hold" grpId="2" nodeType="withEffect">
                                  <p:stCondLst>
                                    <p:cond delay="3000"/>
                                  </p:stCondLst>
                                  <p:childTnLst>
                                    <p:animEffect transition="out" filter="fade">
                                      <p:cBhvr>
                                        <p:cTn id="36" dur="2000"/>
                                        <p:tgtEl>
                                          <p:spTgt spid="8">
                                            <p:graphicEl>
                                              <a:chart seriesIdx="-4" categoryIdx="1" bldStep="category"/>
                                            </p:graphicEl>
                                          </p:spTgt>
                                        </p:tgtEl>
                                      </p:cBhvr>
                                    </p:animEffect>
                                    <p:set>
                                      <p:cBhvr>
                                        <p:cTn id="37" dur="1" fill="hold">
                                          <p:stCondLst>
                                            <p:cond delay="1999"/>
                                          </p:stCondLst>
                                        </p:cTn>
                                        <p:tgtEl>
                                          <p:spTgt spid="8">
                                            <p:graphicEl>
                                              <a:chart seriesIdx="-4" categoryIdx="1" bldStep="category"/>
                                            </p:graphicEl>
                                          </p:spTgt>
                                        </p:tgtEl>
                                        <p:attrNameLst>
                                          <p:attrName>style.visibility</p:attrName>
                                        </p:attrNameLst>
                                      </p:cBhvr>
                                      <p:to>
                                        <p:strVal val="hidden"/>
                                      </p:to>
                                    </p:set>
                                  </p:childTnLst>
                                </p:cTn>
                              </p:par>
                              <p:par>
                                <p:cTn id="38" presetID="10" presetClass="exit" presetSubtype="0" fill="hold" grpId="2" nodeType="withEffect">
                                  <p:stCondLst>
                                    <p:cond delay="3000"/>
                                  </p:stCondLst>
                                  <p:childTnLst>
                                    <p:animEffect transition="out" filter="fade">
                                      <p:cBhvr>
                                        <p:cTn id="39" dur="2000"/>
                                        <p:tgtEl>
                                          <p:spTgt spid="8">
                                            <p:graphicEl>
                                              <a:chart seriesIdx="-4" categoryIdx="0" bldStep="category"/>
                                            </p:graphicEl>
                                          </p:spTgt>
                                        </p:tgtEl>
                                      </p:cBhvr>
                                    </p:animEffect>
                                    <p:set>
                                      <p:cBhvr>
                                        <p:cTn id="40" dur="1" fill="hold">
                                          <p:stCondLst>
                                            <p:cond delay="1999"/>
                                          </p:stCondLst>
                                        </p:cTn>
                                        <p:tgtEl>
                                          <p:spTgt spid="8">
                                            <p:graphicEl>
                                              <a:chart seriesIdx="-4" categoryIdx="0" bldStep="category"/>
                                            </p:graphicEl>
                                          </p:spTgt>
                                        </p:tgtEl>
                                        <p:attrNameLst>
                                          <p:attrName>style.visibility</p:attrName>
                                        </p:attrNameLst>
                                      </p:cBhvr>
                                      <p:to>
                                        <p:strVal val="hidden"/>
                                      </p:to>
                                    </p:set>
                                  </p:childTnLst>
                                </p:cTn>
                              </p:par>
                              <p:par>
                                <p:cTn id="41" presetID="10" presetClass="exit" presetSubtype="0" fill="hold" grpId="2" nodeType="withEffect">
                                  <p:stCondLst>
                                    <p:cond delay="3000"/>
                                  </p:stCondLst>
                                  <p:childTnLst>
                                    <p:animEffect transition="out" filter="fade">
                                      <p:cBhvr>
                                        <p:cTn id="42" dur="2000"/>
                                        <p:tgtEl>
                                          <p:spTgt spid="8">
                                            <p:graphicEl>
                                              <a:chart seriesIdx="-3" categoryIdx="-3" bldStep="gridLegend"/>
                                            </p:graphicEl>
                                          </p:spTgt>
                                        </p:tgtEl>
                                      </p:cBhvr>
                                    </p:animEffect>
                                    <p:set>
                                      <p:cBhvr>
                                        <p:cTn id="43" dur="1" fill="hold">
                                          <p:stCondLst>
                                            <p:cond delay="1999"/>
                                          </p:stCondLst>
                                        </p:cTn>
                                        <p:tgtEl>
                                          <p:spTgt spid="8">
                                            <p:graphicEl>
                                              <a:chart seriesIdx="-3" categoryIdx="-3" bldStep="gridLegend"/>
                                            </p:graphicEl>
                                          </p:spTgt>
                                        </p:tgtEl>
                                        <p:attrNameLst>
                                          <p:attrName>style.visibility</p:attrName>
                                        </p:attrNameLst>
                                      </p:cBhvr>
                                      <p:to>
                                        <p:strVal val="hidden"/>
                                      </p:to>
                                    </p:set>
                                  </p:childTnLst>
                                </p:cTn>
                              </p:par>
                            </p:childTnLst>
                          </p:cTn>
                        </p:par>
                        <p:par>
                          <p:cTn id="44" fill="hold">
                            <p:stCondLst>
                              <p:cond delay="17000"/>
                            </p:stCondLst>
                            <p:childTnLst>
                              <p:par>
                                <p:cTn id="45" presetID="14" presetClass="entr" presetSubtype="10" fill="hold" grpId="1" nodeType="afterEffect">
                                  <p:stCondLst>
                                    <p:cond delay="1000"/>
                                  </p:stCondLst>
                                  <p:childTnLst>
                                    <p:set>
                                      <p:cBhvr>
                                        <p:cTn id="46" dur="1" fill="hold">
                                          <p:stCondLst>
                                            <p:cond delay="0"/>
                                          </p:stCondLst>
                                        </p:cTn>
                                        <p:tgtEl>
                                          <p:spTgt spid="8">
                                            <p:graphicEl>
                                              <a:chart seriesIdx="-3" categoryIdx="-3" bldStep="gridLegend"/>
                                            </p:graphicEl>
                                          </p:spTgt>
                                        </p:tgtEl>
                                        <p:attrNameLst>
                                          <p:attrName>style.visibility</p:attrName>
                                        </p:attrNameLst>
                                      </p:cBhvr>
                                      <p:to>
                                        <p:strVal val="visible"/>
                                      </p:to>
                                    </p:set>
                                    <p:animEffect transition="in" filter="randombar(horizontal)">
                                      <p:cBhvr>
                                        <p:cTn id="47" dur="2000"/>
                                        <p:tgtEl>
                                          <p:spTgt spid="8">
                                            <p:graphicEl>
                                              <a:chart seriesIdx="-3" categoryIdx="-3" bldStep="gridLegend"/>
                                            </p:graphicEl>
                                          </p:spTgt>
                                        </p:tgtEl>
                                      </p:cBhvr>
                                    </p:animEffect>
                                  </p:childTnLst>
                                </p:cTn>
                              </p:par>
                            </p:childTnLst>
                          </p:cTn>
                        </p:par>
                        <p:par>
                          <p:cTn id="48" fill="hold">
                            <p:stCondLst>
                              <p:cond delay="20000"/>
                            </p:stCondLst>
                            <p:childTnLst>
                              <p:par>
                                <p:cTn id="49" presetID="14" presetClass="entr" presetSubtype="10" fill="hold" grpId="1" nodeType="afterEffect">
                                  <p:stCondLst>
                                    <p:cond delay="0"/>
                                  </p:stCondLst>
                                  <p:childTnLst>
                                    <p:set>
                                      <p:cBhvr>
                                        <p:cTn id="50" dur="1" fill="hold">
                                          <p:stCondLst>
                                            <p:cond delay="0"/>
                                          </p:stCondLst>
                                        </p:cTn>
                                        <p:tgtEl>
                                          <p:spTgt spid="8">
                                            <p:graphicEl>
                                              <a:chart seriesIdx="-4" categoryIdx="0" bldStep="category"/>
                                            </p:graphicEl>
                                          </p:spTgt>
                                        </p:tgtEl>
                                        <p:attrNameLst>
                                          <p:attrName>style.visibility</p:attrName>
                                        </p:attrNameLst>
                                      </p:cBhvr>
                                      <p:to>
                                        <p:strVal val="visible"/>
                                      </p:to>
                                    </p:set>
                                    <p:animEffect transition="in" filter="randombar(horizontal)">
                                      <p:cBhvr>
                                        <p:cTn id="51" dur="2000"/>
                                        <p:tgtEl>
                                          <p:spTgt spid="8">
                                            <p:graphicEl>
                                              <a:chart seriesIdx="-4" categoryIdx="0" bldStep="category"/>
                                            </p:graphicEl>
                                          </p:spTgt>
                                        </p:tgtEl>
                                      </p:cBhvr>
                                    </p:animEffect>
                                  </p:childTnLst>
                                </p:cTn>
                              </p:par>
                            </p:childTnLst>
                          </p:cTn>
                        </p:par>
                        <p:par>
                          <p:cTn id="52" fill="hold">
                            <p:stCondLst>
                              <p:cond delay="22000"/>
                            </p:stCondLst>
                            <p:childTnLst>
                              <p:par>
                                <p:cTn id="53" presetID="14" presetClass="entr" presetSubtype="10" fill="hold" grpId="1" nodeType="afterEffect">
                                  <p:stCondLst>
                                    <p:cond delay="0"/>
                                  </p:stCondLst>
                                  <p:childTnLst>
                                    <p:set>
                                      <p:cBhvr>
                                        <p:cTn id="54" dur="1" fill="hold">
                                          <p:stCondLst>
                                            <p:cond delay="0"/>
                                          </p:stCondLst>
                                        </p:cTn>
                                        <p:tgtEl>
                                          <p:spTgt spid="8">
                                            <p:graphicEl>
                                              <a:chart seriesIdx="-4" categoryIdx="1" bldStep="category"/>
                                            </p:graphicEl>
                                          </p:spTgt>
                                        </p:tgtEl>
                                        <p:attrNameLst>
                                          <p:attrName>style.visibility</p:attrName>
                                        </p:attrNameLst>
                                      </p:cBhvr>
                                      <p:to>
                                        <p:strVal val="visible"/>
                                      </p:to>
                                    </p:set>
                                    <p:animEffect transition="in" filter="randombar(horizontal)">
                                      <p:cBhvr>
                                        <p:cTn id="55" dur="2000"/>
                                        <p:tgtEl>
                                          <p:spTgt spid="8">
                                            <p:graphicEl>
                                              <a:chart seriesIdx="-4" categoryIdx="1" bldStep="category"/>
                                            </p:graphicEl>
                                          </p:spTgt>
                                        </p:tgtEl>
                                      </p:cBhvr>
                                    </p:animEffect>
                                  </p:childTnLst>
                                </p:cTn>
                              </p:par>
                            </p:childTnLst>
                          </p:cTn>
                        </p:par>
                        <p:par>
                          <p:cTn id="56" fill="hold">
                            <p:stCondLst>
                              <p:cond delay="24000"/>
                            </p:stCondLst>
                            <p:childTnLst>
                              <p:par>
                                <p:cTn id="57" presetID="14" presetClass="entr" presetSubtype="10" fill="hold" grpId="1" nodeType="afterEffect">
                                  <p:stCondLst>
                                    <p:cond delay="0"/>
                                  </p:stCondLst>
                                  <p:childTnLst>
                                    <p:set>
                                      <p:cBhvr>
                                        <p:cTn id="58" dur="1" fill="hold">
                                          <p:stCondLst>
                                            <p:cond delay="0"/>
                                          </p:stCondLst>
                                        </p:cTn>
                                        <p:tgtEl>
                                          <p:spTgt spid="8">
                                            <p:graphicEl>
                                              <a:chart seriesIdx="-4" categoryIdx="2" bldStep="category"/>
                                            </p:graphicEl>
                                          </p:spTgt>
                                        </p:tgtEl>
                                        <p:attrNameLst>
                                          <p:attrName>style.visibility</p:attrName>
                                        </p:attrNameLst>
                                      </p:cBhvr>
                                      <p:to>
                                        <p:strVal val="visible"/>
                                      </p:to>
                                    </p:set>
                                    <p:animEffect transition="in" filter="randombar(horizontal)">
                                      <p:cBhvr>
                                        <p:cTn id="59" dur="2000"/>
                                        <p:tgtEl>
                                          <p:spTgt spid="8">
                                            <p:graphicEl>
                                              <a:chart seriesIdx="-4" categoryIdx="2" bldStep="category"/>
                                            </p:graphicEl>
                                          </p:spTgt>
                                        </p:tgtEl>
                                      </p:cBhvr>
                                    </p:animEffect>
                                  </p:childTnLst>
                                </p:cTn>
                              </p:par>
                            </p:childTnLst>
                          </p:cTn>
                        </p:par>
                        <p:par>
                          <p:cTn id="60" fill="hold">
                            <p:stCondLst>
                              <p:cond delay="26000"/>
                            </p:stCondLst>
                            <p:childTnLst>
                              <p:par>
                                <p:cTn id="61" presetID="14" presetClass="entr" presetSubtype="10" fill="hold" grpId="1" nodeType="afterEffect">
                                  <p:stCondLst>
                                    <p:cond delay="0"/>
                                  </p:stCondLst>
                                  <p:childTnLst>
                                    <p:set>
                                      <p:cBhvr>
                                        <p:cTn id="62" dur="1" fill="hold">
                                          <p:stCondLst>
                                            <p:cond delay="0"/>
                                          </p:stCondLst>
                                        </p:cTn>
                                        <p:tgtEl>
                                          <p:spTgt spid="8">
                                            <p:graphicEl>
                                              <a:chart seriesIdx="-4" categoryIdx="3" bldStep="category"/>
                                            </p:graphicEl>
                                          </p:spTgt>
                                        </p:tgtEl>
                                        <p:attrNameLst>
                                          <p:attrName>style.visibility</p:attrName>
                                        </p:attrNameLst>
                                      </p:cBhvr>
                                      <p:to>
                                        <p:strVal val="visible"/>
                                      </p:to>
                                    </p:set>
                                    <p:animEffect transition="in" filter="randombar(horizontal)">
                                      <p:cBhvr>
                                        <p:cTn id="63" dur="2000"/>
                                        <p:tgtEl>
                                          <p:spTgt spid="8">
                                            <p:graphicEl>
                                              <a:chart seriesIdx="-4" categoryIdx="3" bldStep="category"/>
                                            </p:graphicEl>
                                          </p:spTgt>
                                        </p:tgtEl>
                                      </p:cBhvr>
                                    </p:animEffect>
                                  </p:childTnLst>
                                </p:cTn>
                              </p:par>
                            </p:childTnLst>
                          </p:cTn>
                        </p:par>
                        <p:par>
                          <p:cTn id="64" fill="hold">
                            <p:stCondLst>
                              <p:cond delay="28000"/>
                            </p:stCondLst>
                            <p:childTnLst>
                              <p:par>
                                <p:cTn id="65" presetID="10" presetClass="entr" presetSubtype="0" fill="hold" grpId="0" nodeType="afterEffect">
                                  <p:stCondLst>
                                    <p:cond delay="200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Graphic spid="8" grpId="0" uiExpand="1">
        <p:bldSub>
          <a:bldChart bld="category"/>
        </p:bldSub>
      </p:bldGraphic>
      <p:bldGraphic spid="8" grpId="1" uiExpand="1">
        <p:bldSub>
          <a:bldChart bld="category"/>
        </p:bldSub>
      </p:bldGraphic>
      <p:bldGraphic spid="8" grpId="2" uiExpand="1">
        <p:bldSub>
          <a:bldChart bld="category"/>
        </p:bldSub>
      </p:bldGraphic>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Spezielle Eigenschaften von Effekten</a:t>
            </a:r>
          </a:p>
        </p:txBody>
      </p:sp>
      <p:sp>
        <p:nvSpPr>
          <p:cNvPr id="3" name="Datumsplatzhalter 2"/>
          <p:cNvSpPr>
            <a:spLocks noGrp="1"/>
          </p:cNvSpPr>
          <p:nvPr>
            <p:ph type="dt" sz="half" idx="10"/>
          </p:nvPr>
        </p:nvSpPr>
        <p:spPr/>
        <p:txBody>
          <a:bodyPr/>
          <a:lstStyle/>
          <a:p>
            <a:fld id="{EA3AEC44-22A0-44B1-A30F-71F1631AD569}"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36</a:t>
            </a:fld>
            <a:endParaRPr lang="de-DE"/>
          </a:p>
        </p:txBody>
      </p:sp>
      <p:sp>
        <p:nvSpPr>
          <p:cNvPr id="6" name="Textfeld 5"/>
          <p:cNvSpPr txBox="1"/>
          <p:nvPr/>
        </p:nvSpPr>
        <p:spPr>
          <a:xfrm>
            <a:off x="3037021" y="1357299"/>
            <a:ext cx="6117958" cy="584775"/>
          </a:xfrm>
          <a:prstGeom prst="rect">
            <a:avLst/>
          </a:prstGeom>
          <a:noFill/>
        </p:spPr>
        <p:txBody>
          <a:bodyPr wrap="none" rtlCol="0">
            <a:spAutoFit/>
          </a:bodyPr>
          <a:lstStyle/>
          <a:p>
            <a:pPr algn="ctr"/>
            <a:r>
              <a:rPr lang="de-DE" sz="3200" b="1" dirty="0"/>
              <a:t>Diagramme und </a:t>
            </a:r>
            <a:r>
              <a:rPr lang="de-DE" sz="3200" b="1" dirty="0" err="1"/>
              <a:t>SmartArt</a:t>
            </a:r>
            <a:r>
              <a:rPr lang="de-DE" sz="3200" b="1" dirty="0"/>
              <a:t>-Grafiken</a:t>
            </a:r>
          </a:p>
        </p:txBody>
      </p:sp>
      <p:sp>
        <p:nvSpPr>
          <p:cNvPr id="7" name="Textfeld 6"/>
          <p:cNvSpPr txBox="1"/>
          <p:nvPr/>
        </p:nvSpPr>
        <p:spPr>
          <a:xfrm>
            <a:off x="609600" y="1857365"/>
            <a:ext cx="10972800" cy="646331"/>
          </a:xfrm>
          <a:prstGeom prst="rect">
            <a:avLst/>
          </a:prstGeom>
          <a:noFill/>
        </p:spPr>
        <p:txBody>
          <a:bodyPr wrap="square" rtlCol="0">
            <a:spAutoFit/>
          </a:bodyPr>
          <a:lstStyle/>
          <a:p>
            <a:r>
              <a:rPr lang="de-DE" dirty="0">
                <a:solidFill>
                  <a:srgbClr val="0070C0"/>
                </a:solidFill>
              </a:rPr>
              <a:t>Im zweiten Beispiel wird eine SmartArt-Grafik gezeigt. Wie beim Diagramm wird zunächst die SmartArt-Grafik </a:t>
            </a:r>
            <a:r>
              <a:rPr lang="de-DE" dirty="0" err="1">
                <a:solidFill>
                  <a:srgbClr val="0070C0"/>
                </a:solidFill>
              </a:rPr>
              <a:t>kom-plett</a:t>
            </a:r>
            <a:r>
              <a:rPr lang="de-DE" dirty="0">
                <a:solidFill>
                  <a:srgbClr val="0070C0"/>
                </a:solidFill>
              </a:rPr>
              <a:t> animiert, danach Schrittweise.</a:t>
            </a:r>
          </a:p>
        </p:txBody>
      </p:sp>
      <p:graphicFrame>
        <p:nvGraphicFramePr>
          <p:cNvPr id="8" name="Diagramm 7"/>
          <p:cNvGraphicFramePr/>
          <p:nvPr>
            <p:extLst>
              <p:ext uri="{D42A27DB-BD31-4B8C-83A1-F6EECF244321}">
                <p14:modId xmlns:p14="http://schemas.microsoft.com/office/powerpoint/2010/main" val="2074819950"/>
              </p:ext>
            </p:extLst>
          </p:nvPr>
        </p:nvGraphicFramePr>
        <p:xfrm>
          <a:off x="3455876" y="2672916"/>
          <a:ext cx="5280248" cy="3112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feld 8"/>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graphicFrame>
        <p:nvGraphicFramePr>
          <p:cNvPr id="10" name="Diagramm 9"/>
          <p:cNvGraphicFramePr/>
          <p:nvPr>
            <p:extLst>
              <p:ext uri="{D42A27DB-BD31-4B8C-83A1-F6EECF244321}">
                <p14:modId xmlns:p14="http://schemas.microsoft.com/office/powerpoint/2010/main" val="1192599694"/>
              </p:ext>
            </p:extLst>
          </p:nvPr>
        </p:nvGraphicFramePr>
        <p:xfrm>
          <a:off x="3455876" y="2672916"/>
          <a:ext cx="5280248" cy="31121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687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500"/>
                            </p:stCondLst>
                            <p:childTnLst>
                              <p:par>
                                <p:cTn id="9" presetID="2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par>
                          <p:cTn id="12" fill="hold">
                            <p:stCondLst>
                              <p:cond delay="5000"/>
                            </p:stCondLst>
                            <p:childTnLst>
                              <p:par>
                                <p:cTn id="13" presetID="35" presetClass="entr" presetSubtype="0" fill="hold" grpId="0" nodeType="afterEffect">
                                  <p:stCondLst>
                                    <p:cond delay="5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anim calcmode="lin" valueType="num">
                                      <p:cBhvr>
                                        <p:cTn id="16" dur="2000" fill="hold"/>
                                        <p:tgtEl>
                                          <p:spTgt spid="10"/>
                                        </p:tgtEl>
                                        <p:attrNameLst>
                                          <p:attrName>style.rotation</p:attrName>
                                        </p:attrNameLst>
                                      </p:cBhvr>
                                      <p:tavLst>
                                        <p:tav tm="0">
                                          <p:val>
                                            <p:fltVal val="720"/>
                                          </p:val>
                                        </p:tav>
                                        <p:tav tm="100000">
                                          <p:val>
                                            <p:fltVal val="0"/>
                                          </p:val>
                                        </p:tav>
                                      </p:tavLst>
                                    </p:anim>
                                    <p:anim calcmode="lin" valueType="num">
                                      <p:cBhvr>
                                        <p:cTn id="17" dur="2000" fill="hold"/>
                                        <p:tgtEl>
                                          <p:spTgt spid="10"/>
                                        </p:tgtEl>
                                        <p:attrNameLst>
                                          <p:attrName>ppt_h</p:attrName>
                                        </p:attrNameLst>
                                      </p:cBhvr>
                                      <p:tavLst>
                                        <p:tav tm="0">
                                          <p:val>
                                            <p:fltVal val="0"/>
                                          </p:val>
                                        </p:tav>
                                        <p:tav tm="100000">
                                          <p:val>
                                            <p:strVal val="#ppt_h"/>
                                          </p:val>
                                        </p:tav>
                                      </p:tavLst>
                                    </p:anim>
                                    <p:anim calcmode="lin" valueType="num">
                                      <p:cBhvr>
                                        <p:cTn id="18" dur="2000" fill="hold"/>
                                        <p:tgtEl>
                                          <p:spTgt spid="10"/>
                                        </p:tgtEl>
                                        <p:attrNameLst>
                                          <p:attrName>ppt_w</p:attrName>
                                        </p:attrNameLst>
                                      </p:cBhvr>
                                      <p:tavLst>
                                        <p:tav tm="0">
                                          <p:val>
                                            <p:fltVal val="0"/>
                                          </p:val>
                                        </p:tav>
                                        <p:tav tm="100000">
                                          <p:val>
                                            <p:strVal val="#ppt_w"/>
                                          </p:val>
                                        </p:tav>
                                      </p:tavLst>
                                    </p:anim>
                                  </p:childTnLst>
                                </p:cTn>
                              </p:par>
                            </p:childTnLst>
                          </p:cTn>
                        </p:par>
                        <p:par>
                          <p:cTn id="19" fill="hold">
                            <p:stCondLst>
                              <p:cond delay="12000"/>
                            </p:stCondLst>
                            <p:childTnLst>
                              <p:par>
                                <p:cTn id="20" presetID="10" presetClass="exit" presetSubtype="0" fill="hold" grpId="1" nodeType="afterEffect">
                                  <p:stCondLst>
                                    <p:cond delay="3000"/>
                                  </p:stCondLst>
                                  <p:childTnLst>
                                    <p:animEffect transition="out" filter="fade">
                                      <p:cBhvr>
                                        <p:cTn id="21" dur="2000"/>
                                        <p:tgtEl>
                                          <p:spTgt spid="10"/>
                                        </p:tgtEl>
                                      </p:cBhvr>
                                    </p:animEffect>
                                    <p:set>
                                      <p:cBhvr>
                                        <p:cTn id="22" dur="1" fill="hold">
                                          <p:stCondLst>
                                            <p:cond delay="1999"/>
                                          </p:stCondLst>
                                        </p:cTn>
                                        <p:tgtEl>
                                          <p:spTgt spid="10"/>
                                        </p:tgtEl>
                                        <p:attrNameLst>
                                          <p:attrName>style.visibility</p:attrName>
                                        </p:attrNameLst>
                                      </p:cBhvr>
                                      <p:to>
                                        <p:strVal val="hidden"/>
                                      </p:to>
                                    </p:set>
                                  </p:childTnLst>
                                </p:cTn>
                              </p:par>
                            </p:childTnLst>
                          </p:cTn>
                        </p:par>
                        <p:par>
                          <p:cTn id="23" fill="hold">
                            <p:stCondLst>
                              <p:cond delay="17000"/>
                            </p:stCondLst>
                            <p:childTnLst>
                              <p:par>
                                <p:cTn id="24" presetID="35" presetClass="entr" presetSubtype="0" fill="hold" grpId="2" nodeType="afterEffect">
                                  <p:stCondLst>
                                    <p:cond delay="1000"/>
                                  </p:stCondLst>
                                  <p:childTnLst>
                                    <p:set>
                                      <p:cBhvr>
                                        <p:cTn id="25" dur="1" fill="hold">
                                          <p:stCondLst>
                                            <p:cond delay="0"/>
                                          </p:stCondLst>
                                        </p:cTn>
                                        <p:tgtEl>
                                          <p:spTgt spid="8">
                                            <p:graphicEl>
                                              <a:dgm id="{2A478B6A-8BED-4475-8E3E-7BDB398F783E}"/>
                                            </p:graphicEl>
                                          </p:spTgt>
                                        </p:tgtEl>
                                        <p:attrNameLst>
                                          <p:attrName>style.visibility</p:attrName>
                                        </p:attrNameLst>
                                      </p:cBhvr>
                                      <p:to>
                                        <p:strVal val="visible"/>
                                      </p:to>
                                    </p:set>
                                    <p:animEffect transition="in" filter="fade">
                                      <p:cBhvr>
                                        <p:cTn id="26" dur="2000"/>
                                        <p:tgtEl>
                                          <p:spTgt spid="8">
                                            <p:graphicEl>
                                              <a:dgm id="{2A478B6A-8BED-4475-8E3E-7BDB398F783E}"/>
                                            </p:graphicEl>
                                          </p:spTgt>
                                        </p:tgtEl>
                                      </p:cBhvr>
                                    </p:animEffect>
                                    <p:anim calcmode="lin" valueType="num">
                                      <p:cBhvr>
                                        <p:cTn id="27" dur="2000" fill="hold"/>
                                        <p:tgtEl>
                                          <p:spTgt spid="8">
                                            <p:graphicEl>
                                              <a:dgm id="{2A478B6A-8BED-4475-8E3E-7BDB398F783E}"/>
                                            </p:graphicEl>
                                          </p:spTgt>
                                        </p:tgtEl>
                                        <p:attrNameLst>
                                          <p:attrName>style.rotation</p:attrName>
                                        </p:attrNameLst>
                                      </p:cBhvr>
                                      <p:tavLst>
                                        <p:tav tm="0">
                                          <p:val>
                                            <p:fltVal val="720"/>
                                          </p:val>
                                        </p:tav>
                                        <p:tav tm="100000">
                                          <p:val>
                                            <p:fltVal val="0"/>
                                          </p:val>
                                        </p:tav>
                                      </p:tavLst>
                                    </p:anim>
                                    <p:anim calcmode="lin" valueType="num">
                                      <p:cBhvr>
                                        <p:cTn id="28" dur="2000" fill="hold"/>
                                        <p:tgtEl>
                                          <p:spTgt spid="8">
                                            <p:graphicEl>
                                              <a:dgm id="{2A478B6A-8BED-4475-8E3E-7BDB398F783E}"/>
                                            </p:graphicEl>
                                          </p:spTgt>
                                        </p:tgtEl>
                                        <p:attrNameLst>
                                          <p:attrName>ppt_h</p:attrName>
                                        </p:attrNameLst>
                                      </p:cBhvr>
                                      <p:tavLst>
                                        <p:tav tm="0">
                                          <p:val>
                                            <p:fltVal val="0"/>
                                          </p:val>
                                        </p:tav>
                                        <p:tav tm="100000">
                                          <p:val>
                                            <p:strVal val="#ppt_h"/>
                                          </p:val>
                                        </p:tav>
                                      </p:tavLst>
                                    </p:anim>
                                    <p:anim calcmode="lin" valueType="num">
                                      <p:cBhvr>
                                        <p:cTn id="29" dur="2000" fill="hold"/>
                                        <p:tgtEl>
                                          <p:spTgt spid="8">
                                            <p:graphicEl>
                                              <a:dgm id="{2A478B6A-8BED-4475-8E3E-7BDB398F783E}"/>
                                            </p:graphicEl>
                                          </p:spTgt>
                                        </p:tgtEl>
                                        <p:attrNameLst>
                                          <p:attrName>ppt_w</p:attrName>
                                        </p:attrNameLst>
                                      </p:cBhvr>
                                      <p:tavLst>
                                        <p:tav tm="0">
                                          <p:val>
                                            <p:fltVal val="0"/>
                                          </p:val>
                                        </p:tav>
                                        <p:tav tm="100000">
                                          <p:val>
                                            <p:strVal val="#ppt_w"/>
                                          </p:val>
                                        </p:tav>
                                      </p:tavLst>
                                    </p:anim>
                                  </p:childTnLst>
                                </p:cTn>
                              </p:par>
                              <p:par>
                                <p:cTn id="30" presetID="35" presetClass="entr" presetSubtype="0" fill="hold" grpId="2" nodeType="withEffect">
                                  <p:stCondLst>
                                    <p:cond delay="1000"/>
                                  </p:stCondLst>
                                  <p:childTnLst>
                                    <p:set>
                                      <p:cBhvr>
                                        <p:cTn id="31" dur="1" fill="hold">
                                          <p:stCondLst>
                                            <p:cond delay="0"/>
                                          </p:stCondLst>
                                        </p:cTn>
                                        <p:tgtEl>
                                          <p:spTgt spid="8">
                                            <p:graphicEl>
                                              <a:dgm id="{4A788FF2-7010-4E2E-AEE6-75890A150D94}"/>
                                            </p:graphicEl>
                                          </p:spTgt>
                                        </p:tgtEl>
                                        <p:attrNameLst>
                                          <p:attrName>style.visibility</p:attrName>
                                        </p:attrNameLst>
                                      </p:cBhvr>
                                      <p:to>
                                        <p:strVal val="visible"/>
                                      </p:to>
                                    </p:set>
                                    <p:animEffect transition="in" filter="fade">
                                      <p:cBhvr>
                                        <p:cTn id="32" dur="2000"/>
                                        <p:tgtEl>
                                          <p:spTgt spid="8">
                                            <p:graphicEl>
                                              <a:dgm id="{4A788FF2-7010-4E2E-AEE6-75890A150D94}"/>
                                            </p:graphicEl>
                                          </p:spTgt>
                                        </p:tgtEl>
                                      </p:cBhvr>
                                    </p:animEffect>
                                    <p:anim calcmode="lin" valueType="num">
                                      <p:cBhvr>
                                        <p:cTn id="33" dur="2000" fill="hold"/>
                                        <p:tgtEl>
                                          <p:spTgt spid="8">
                                            <p:graphicEl>
                                              <a:dgm id="{4A788FF2-7010-4E2E-AEE6-75890A150D94}"/>
                                            </p:graphicEl>
                                          </p:spTgt>
                                        </p:tgtEl>
                                        <p:attrNameLst>
                                          <p:attrName>style.rotation</p:attrName>
                                        </p:attrNameLst>
                                      </p:cBhvr>
                                      <p:tavLst>
                                        <p:tav tm="0">
                                          <p:val>
                                            <p:fltVal val="720"/>
                                          </p:val>
                                        </p:tav>
                                        <p:tav tm="100000">
                                          <p:val>
                                            <p:fltVal val="0"/>
                                          </p:val>
                                        </p:tav>
                                      </p:tavLst>
                                    </p:anim>
                                    <p:anim calcmode="lin" valueType="num">
                                      <p:cBhvr>
                                        <p:cTn id="34" dur="2000" fill="hold"/>
                                        <p:tgtEl>
                                          <p:spTgt spid="8">
                                            <p:graphicEl>
                                              <a:dgm id="{4A788FF2-7010-4E2E-AEE6-75890A150D94}"/>
                                            </p:graphicEl>
                                          </p:spTgt>
                                        </p:tgtEl>
                                        <p:attrNameLst>
                                          <p:attrName>ppt_h</p:attrName>
                                        </p:attrNameLst>
                                      </p:cBhvr>
                                      <p:tavLst>
                                        <p:tav tm="0">
                                          <p:val>
                                            <p:fltVal val="0"/>
                                          </p:val>
                                        </p:tav>
                                        <p:tav tm="100000">
                                          <p:val>
                                            <p:strVal val="#ppt_h"/>
                                          </p:val>
                                        </p:tav>
                                      </p:tavLst>
                                    </p:anim>
                                    <p:anim calcmode="lin" valueType="num">
                                      <p:cBhvr>
                                        <p:cTn id="35" dur="2000" fill="hold"/>
                                        <p:tgtEl>
                                          <p:spTgt spid="8">
                                            <p:graphicEl>
                                              <a:dgm id="{4A788FF2-7010-4E2E-AEE6-75890A150D94}"/>
                                            </p:graphicEl>
                                          </p:spTgt>
                                        </p:tgtEl>
                                        <p:attrNameLst>
                                          <p:attrName>ppt_w</p:attrName>
                                        </p:attrNameLst>
                                      </p:cBhvr>
                                      <p:tavLst>
                                        <p:tav tm="0">
                                          <p:val>
                                            <p:fltVal val="0"/>
                                          </p:val>
                                        </p:tav>
                                        <p:tav tm="100000">
                                          <p:val>
                                            <p:strVal val="#ppt_w"/>
                                          </p:val>
                                        </p:tav>
                                      </p:tavLst>
                                    </p:anim>
                                  </p:childTnLst>
                                </p:cTn>
                              </p:par>
                            </p:childTnLst>
                          </p:cTn>
                        </p:par>
                        <p:par>
                          <p:cTn id="36" fill="hold">
                            <p:stCondLst>
                              <p:cond delay="20000"/>
                            </p:stCondLst>
                            <p:childTnLst>
                              <p:par>
                                <p:cTn id="37" presetID="35" presetClass="entr" presetSubtype="0" fill="hold" grpId="2" nodeType="afterEffect">
                                  <p:stCondLst>
                                    <p:cond delay="0"/>
                                  </p:stCondLst>
                                  <p:childTnLst>
                                    <p:set>
                                      <p:cBhvr>
                                        <p:cTn id="38" dur="1" fill="hold">
                                          <p:stCondLst>
                                            <p:cond delay="0"/>
                                          </p:stCondLst>
                                        </p:cTn>
                                        <p:tgtEl>
                                          <p:spTgt spid="8">
                                            <p:graphicEl>
                                              <a:dgm id="{1CBCA822-8028-43D9-8C0C-CB549EDCC14D}"/>
                                            </p:graphicEl>
                                          </p:spTgt>
                                        </p:tgtEl>
                                        <p:attrNameLst>
                                          <p:attrName>style.visibility</p:attrName>
                                        </p:attrNameLst>
                                      </p:cBhvr>
                                      <p:to>
                                        <p:strVal val="visible"/>
                                      </p:to>
                                    </p:set>
                                    <p:animEffect transition="in" filter="fade">
                                      <p:cBhvr>
                                        <p:cTn id="39" dur="2000"/>
                                        <p:tgtEl>
                                          <p:spTgt spid="8">
                                            <p:graphicEl>
                                              <a:dgm id="{1CBCA822-8028-43D9-8C0C-CB549EDCC14D}"/>
                                            </p:graphicEl>
                                          </p:spTgt>
                                        </p:tgtEl>
                                      </p:cBhvr>
                                    </p:animEffect>
                                    <p:anim calcmode="lin" valueType="num">
                                      <p:cBhvr>
                                        <p:cTn id="40" dur="2000" fill="hold"/>
                                        <p:tgtEl>
                                          <p:spTgt spid="8">
                                            <p:graphicEl>
                                              <a:dgm id="{1CBCA822-8028-43D9-8C0C-CB549EDCC14D}"/>
                                            </p:graphicEl>
                                          </p:spTgt>
                                        </p:tgtEl>
                                        <p:attrNameLst>
                                          <p:attrName>style.rotation</p:attrName>
                                        </p:attrNameLst>
                                      </p:cBhvr>
                                      <p:tavLst>
                                        <p:tav tm="0">
                                          <p:val>
                                            <p:fltVal val="720"/>
                                          </p:val>
                                        </p:tav>
                                        <p:tav tm="100000">
                                          <p:val>
                                            <p:fltVal val="0"/>
                                          </p:val>
                                        </p:tav>
                                      </p:tavLst>
                                    </p:anim>
                                    <p:anim calcmode="lin" valueType="num">
                                      <p:cBhvr>
                                        <p:cTn id="41" dur="2000" fill="hold"/>
                                        <p:tgtEl>
                                          <p:spTgt spid="8">
                                            <p:graphicEl>
                                              <a:dgm id="{1CBCA822-8028-43D9-8C0C-CB549EDCC14D}"/>
                                            </p:graphicEl>
                                          </p:spTgt>
                                        </p:tgtEl>
                                        <p:attrNameLst>
                                          <p:attrName>ppt_h</p:attrName>
                                        </p:attrNameLst>
                                      </p:cBhvr>
                                      <p:tavLst>
                                        <p:tav tm="0">
                                          <p:val>
                                            <p:fltVal val="0"/>
                                          </p:val>
                                        </p:tav>
                                        <p:tav tm="100000">
                                          <p:val>
                                            <p:strVal val="#ppt_h"/>
                                          </p:val>
                                        </p:tav>
                                      </p:tavLst>
                                    </p:anim>
                                    <p:anim calcmode="lin" valueType="num">
                                      <p:cBhvr>
                                        <p:cTn id="42" dur="2000" fill="hold"/>
                                        <p:tgtEl>
                                          <p:spTgt spid="8">
                                            <p:graphicEl>
                                              <a:dgm id="{1CBCA822-8028-43D9-8C0C-CB549EDCC14D}"/>
                                            </p:graphicEl>
                                          </p:spTgt>
                                        </p:tgtEl>
                                        <p:attrNameLst>
                                          <p:attrName>ppt_w</p:attrName>
                                        </p:attrNameLst>
                                      </p:cBhvr>
                                      <p:tavLst>
                                        <p:tav tm="0">
                                          <p:val>
                                            <p:fltVal val="0"/>
                                          </p:val>
                                        </p:tav>
                                        <p:tav tm="100000">
                                          <p:val>
                                            <p:strVal val="#ppt_w"/>
                                          </p:val>
                                        </p:tav>
                                      </p:tavLst>
                                    </p:anim>
                                  </p:childTnLst>
                                </p:cTn>
                              </p:par>
                              <p:par>
                                <p:cTn id="43" presetID="35" presetClass="entr" presetSubtype="0" fill="hold" grpId="2" nodeType="withEffect">
                                  <p:stCondLst>
                                    <p:cond delay="0"/>
                                  </p:stCondLst>
                                  <p:childTnLst>
                                    <p:set>
                                      <p:cBhvr>
                                        <p:cTn id="44" dur="1" fill="hold">
                                          <p:stCondLst>
                                            <p:cond delay="0"/>
                                          </p:stCondLst>
                                        </p:cTn>
                                        <p:tgtEl>
                                          <p:spTgt spid="8">
                                            <p:graphicEl>
                                              <a:dgm id="{BFE21358-9CAB-4B31-94CC-FCC222E5BA73}"/>
                                            </p:graphicEl>
                                          </p:spTgt>
                                        </p:tgtEl>
                                        <p:attrNameLst>
                                          <p:attrName>style.visibility</p:attrName>
                                        </p:attrNameLst>
                                      </p:cBhvr>
                                      <p:to>
                                        <p:strVal val="visible"/>
                                      </p:to>
                                    </p:set>
                                    <p:animEffect transition="in" filter="fade">
                                      <p:cBhvr>
                                        <p:cTn id="45" dur="2000"/>
                                        <p:tgtEl>
                                          <p:spTgt spid="8">
                                            <p:graphicEl>
                                              <a:dgm id="{BFE21358-9CAB-4B31-94CC-FCC222E5BA73}"/>
                                            </p:graphicEl>
                                          </p:spTgt>
                                        </p:tgtEl>
                                      </p:cBhvr>
                                    </p:animEffect>
                                    <p:anim calcmode="lin" valueType="num">
                                      <p:cBhvr>
                                        <p:cTn id="46" dur="2000" fill="hold"/>
                                        <p:tgtEl>
                                          <p:spTgt spid="8">
                                            <p:graphicEl>
                                              <a:dgm id="{BFE21358-9CAB-4B31-94CC-FCC222E5BA73}"/>
                                            </p:graphicEl>
                                          </p:spTgt>
                                        </p:tgtEl>
                                        <p:attrNameLst>
                                          <p:attrName>style.rotation</p:attrName>
                                        </p:attrNameLst>
                                      </p:cBhvr>
                                      <p:tavLst>
                                        <p:tav tm="0">
                                          <p:val>
                                            <p:fltVal val="720"/>
                                          </p:val>
                                        </p:tav>
                                        <p:tav tm="100000">
                                          <p:val>
                                            <p:fltVal val="0"/>
                                          </p:val>
                                        </p:tav>
                                      </p:tavLst>
                                    </p:anim>
                                    <p:anim calcmode="lin" valueType="num">
                                      <p:cBhvr>
                                        <p:cTn id="47" dur="2000" fill="hold"/>
                                        <p:tgtEl>
                                          <p:spTgt spid="8">
                                            <p:graphicEl>
                                              <a:dgm id="{BFE21358-9CAB-4B31-94CC-FCC222E5BA73}"/>
                                            </p:graphicEl>
                                          </p:spTgt>
                                        </p:tgtEl>
                                        <p:attrNameLst>
                                          <p:attrName>ppt_h</p:attrName>
                                        </p:attrNameLst>
                                      </p:cBhvr>
                                      <p:tavLst>
                                        <p:tav tm="0">
                                          <p:val>
                                            <p:fltVal val="0"/>
                                          </p:val>
                                        </p:tav>
                                        <p:tav tm="100000">
                                          <p:val>
                                            <p:strVal val="#ppt_h"/>
                                          </p:val>
                                        </p:tav>
                                      </p:tavLst>
                                    </p:anim>
                                    <p:anim calcmode="lin" valueType="num">
                                      <p:cBhvr>
                                        <p:cTn id="48" dur="2000" fill="hold"/>
                                        <p:tgtEl>
                                          <p:spTgt spid="8">
                                            <p:graphicEl>
                                              <a:dgm id="{BFE21358-9CAB-4B31-94CC-FCC222E5BA73}"/>
                                            </p:graphicEl>
                                          </p:spTgt>
                                        </p:tgtEl>
                                        <p:attrNameLst>
                                          <p:attrName>ppt_w</p:attrName>
                                        </p:attrNameLst>
                                      </p:cBhvr>
                                      <p:tavLst>
                                        <p:tav tm="0">
                                          <p:val>
                                            <p:fltVal val="0"/>
                                          </p:val>
                                        </p:tav>
                                        <p:tav tm="100000">
                                          <p:val>
                                            <p:strVal val="#ppt_w"/>
                                          </p:val>
                                        </p:tav>
                                      </p:tavLst>
                                    </p:anim>
                                  </p:childTnLst>
                                </p:cTn>
                              </p:par>
                            </p:childTnLst>
                          </p:cTn>
                        </p:par>
                        <p:par>
                          <p:cTn id="49" fill="hold">
                            <p:stCondLst>
                              <p:cond delay="22000"/>
                            </p:stCondLst>
                            <p:childTnLst>
                              <p:par>
                                <p:cTn id="50" presetID="35" presetClass="entr" presetSubtype="0" fill="hold" grpId="2" nodeType="afterEffect">
                                  <p:stCondLst>
                                    <p:cond delay="0"/>
                                  </p:stCondLst>
                                  <p:childTnLst>
                                    <p:set>
                                      <p:cBhvr>
                                        <p:cTn id="51" dur="1" fill="hold">
                                          <p:stCondLst>
                                            <p:cond delay="0"/>
                                          </p:stCondLst>
                                        </p:cTn>
                                        <p:tgtEl>
                                          <p:spTgt spid="8">
                                            <p:graphicEl>
                                              <a:dgm id="{F377B8B5-5104-4121-B94A-9CBDA187499A}"/>
                                            </p:graphicEl>
                                          </p:spTgt>
                                        </p:tgtEl>
                                        <p:attrNameLst>
                                          <p:attrName>style.visibility</p:attrName>
                                        </p:attrNameLst>
                                      </p:cBhvr>
                                      <p:to>
                                        <p:strVal val="visible"/>
                                      </p:to>
                                    </p:set>
                                    <p:animEffect transition="in" filter="fade">
                                      <p:cBhvr>
                                        <p:cTn id="52" dur="2000"/>
                                        <p:tgtEl>
                                          <p:spTgt spid="8">
                                            <p:graphicEl>
                                              <a:dgm id="{F377B8B5-5104-4121-B94A-9CBDA187499A}"/>
                                            </p:graphicEl>
                                          </p:spTgt>
                                        </p:tgtEl>
                                      </p:cBhvr>
                                    </p:animEffect>
                                    <p:anim calcmode="lin" valueType="num">
                                      <p:cBhvr>
                                        <p:cTn id="53" dur="2000" fill="hold"/>
                                        <p:tgtEl>
                                          <p:spTgt spid="8">
                                            <p:graphicEl>
                                              <a:dgm id="{F377B8B5-5104-4121-B94A-9CBDA187499A}"/>
                                            </p:graphicEl>
                                          </p:spTgt>
                                        </p:tgtEl>
                                        <p:attrNameLst>
                                          <p:attrName>style.rotation</p:attrName>
                                        </p:attrNameLst>
                                      </p:cBhvr>
                                      <p:tavLst>
                                        <p:tav tm="0">
                                          <p:val>
                                            <p:fltVal val="720"/>
                                          </p:val>
                                        </p:tav>
                                        <p:tav tm="100000">
                                          <p:val>
                                            <p:fltVal val="0"/>
                                          </p:val>
                                        </p:tav>
                                      </p:tavLst>
                                    </p:anim>
                                    <p:anim calcmode="lin" valueType="num">
                                      <p:cBhvr>
                                        <p:cTn id="54" dur="2000" fill="hold"/>
                                        <p:tgtEl>
                                          <p:spTgt spid="8">
                                            <p:graphicEl>
                                              <a:dgm id="{F377B8B5-5104-4121-B94A-9CBDA187499A}"/>
                                            </p:graphicEl>
                                          </p:spTgt>
                                        </p:tgtEl>
                                        <p:attrNameLst>
                                          <p:attrName>ppt_h</p:attrName>
                                        </p:attrNameLst>
                                      </p:cBhvr>
                                      <p:tavLst>
                                        <p:tav tm="0">
                                          <p:val>
                                            <p:fltVal val="0"/>
                                          </p:val>
                                        </p:tav>
                                        <p:tav tm="100000">
                                          <p:val>
                                            <p:strVal val="#ppt_h"/>
                                          </p:val>
                                        </p:tav>
                                      </p:tavLst>
                                    </p:anim>
                                    <p:anim calcmode="lin" valueType="num">
                                      <p:cBhvr>
                                        <p:cTn id="55" dur="2000" fill="hold"/>
                                        <p:tgtEl>
                                          <p:spTgt spid="8">
                                            <p:graphicEl>
                                              <a:dgm id="{F377B8B5-5104-4121-B94A-9CBDA187499A}"/>
                                            </p:graphicEl>
                                          </p:spTgt>
                                        </p:tgtEl>
                                        <p:attrNameLst>
                                          <p:attrName>ppt_w</p:attrName>
                                        </p:attrNameLst>
                                      </p:cBhvr>
                                      <p:tavLst>
                                        <p:tav tm="0">
                                          <p:val>
                                            <p:fltVal val="0"/>
                                          </p:val>
                                        </p:tav>
                                        <p:tav tm="100000">
                                          <p:val>
                                            <p:strVal val="#ppt_w"/>
                                          </p:val>
                                        </p:tav>
                                      </p:tavLst>
                                    </p:anim>
                                  </p:childTnLst>
                                </p:cTn>
                              </p:par>
                              <p:par>
                                <p:cTn id="56" presetID="35" presetClass="entr" presetSubtype="0" fill="hold" grpId="2" nodeType="withEffect">
                                  <p:stCondLst>
                                    <p:cond delay="0"/>
                                  </p:stCondLst>
                                  <p:childTnLst>
                                    <p:set>
                                      <p:cBhvr>
                                        <p:cTn id="57" dur="1" fill="hold">
                                          <p:stCondLst>
                                            <p:cond delay="0"/>
                                          </p:stCondLst>
                                        </p:cTn>
                                        <p:tgtEl>
                                          <p:spTgt spid="8">
                                            <p:graphicEl>
                                              <a:dgm id="{8B235D41-BCFD-4EFC-88CC-46A056782973}"/>
                                            </p:graphicEl>
                                          </p:spTgt>
                                        </p:tgtEl>
                                        <p:attrNameLst>
                                          <p:attrName>style.visibility</p:attrName>
                                        </p:attrNameLst>
                                      </p:cBhvr>
                                      <p:to>
                                        <p:strVal val="visible"/>
                                      </p:to>
                                    </p:set>
                                    <p:animEffect transition="in" filter="fade">
                                      <p:cBhvr>
                                        <p:cTn id="58" dur="2000"/>
                                        <p:tgtEl>
                                          <p:spTgt spid="8">
                                            <p:graphicEl>
                                              <a:dgm id="{8B235D41-BCFD-4EFC-88CC-46A056782973}"/>
                                            </p:graphicEl>
                                          </p:spTgt>
                                        </p:tgtEl>
                                      </p:cBhvr>
                                    </p:animEffect>
                                    <p:anim calcmode="lin" valueType="num">
                                      <p:cBhvr>
                                        <p:cTn id="59" dur="2000" fill="hold"/>
                                        <p:tgtEl>
                                          <p:spTgt spid="8">
                                            <p:graphicEl>
                                              <a:dgm id="{8B235D41-BCFD-4EFC-88CC-46A056782973}"/>
                                            </p:graphicEl>
                                          </p:spTgt>
                                        </p:tgtEl>
                                        <p:attrNameLst>
                                          <p:attrName>style.rotation</p:attrName>
                                        </p:attrNameLst>
                                      </p:cBhvr>
                                      <p:tavLst>
                                        <p:tav tm="0">
                                          <p:val>
                                            <p:fltVal val="720"/>
                                          </p:val>
                                        </p:tav>
                                        <p:tav tm="100000">
                                          <p:val>
                                            <p:fltVal val="0"/>
                                          </p:val>
                                        </p:tav>
                                      </p:tavLst>
                                    </p:anim>
                                    <p:anim calcmode="lin" valueType="num">
                                      <p:cBhvr>
                                        <p:cTn id="60" dur="2000" fill="hold"/>
                                        <p:tgtEl>
                                          <p:spTgt spid="8">
                                            <p:graphicEl>
                                              <a:dgm id="{8B235D41-BCFD-4EFC-88CC-46A056782973}"/>
                                            </p:graphicEl>
                                          </p:spTgt>
                                        </p:tgtEl>
                                        <p:attrNameLst>
                                          <p:attrName>ppt_h</p:attrName>
                                        </p:attrNameLst>
                                      </p:cBhvr>
                                      <p:tavLst>
                                        <p:tav tm="0">
                                          <p:val>
                                            <p:fltVal val="0"/>
                                          </p:val>
                                        </p:tav>
                                        <p:tav tm="100000">
                                          <p:val>
                                            <p:strVal val="#ppt_h"/>
                                          </p:val>
                                        </p:tav>
                                      </p:tavLst>
                                    </p:anim>
                                    <p:anim calcmode="lin" valueType="num">
                                      <p:cBhvr>
                                        <p:cTn id="61" dur="2000" fill="hold"/>
                                        <p:tgtEl>
                                          <p:spTgt spid="8">
                                            <p:graphicEl>
                                              <a:dgm id="{8B235D41-BCFD-4EFC-88CC-46A056782973}"/>
                                            </p:graphicEl>
                                          </p:spTgt>
                                        </p:tgtEl>
                                        <p:attrNameLst>
                                          <p:attrName>ppt_w</p:attrName>
                                        </p:attrNameLst>
                                      </p:cBhvr>
                                      <p:tavLst>
                                        <p:tav tm="0">
                                          <p:val>
                                            <p:fltVal val="0"/>
                                          </p:val>
                                        </p:tav>
                                        <p:tav tm="100000">
                                          <p:val>
                                            <p:strVal val="#ppt_w"/>
                                          </p:val>
                                        </p:tav>
                                      </p:tavLst>
                                    </p:anim>
                                  </p:childTnLst>
                                </p:cTn>
                              </p:par>
                            </p:childTnLst>
                          </p:cTn>
                        </p:par>
                        <p:par>
                          <p:cTn id="62" fill="hold">
                            <p:stCondLst>
                              <p:cond delay="24000"/>
                            </p:stCondLst>
                            <p:childTnLst>
                              <p:par>
                                <p:cTn id="63" presetID="35" presetClass="entr" presetSubtype="0" fill="hold" grpId="2" nodeType="afterEffect">
                                  <p:stCondLst>
                                    <p:cond delay="0"/>
                                  </p:stCondLst>
                                  <p:childTnLst>
                                    <p:set>
                                      <p:cBhvr>
                                        <p:cTn id="64" dur="1" fill="hold">
                                          <p:stCondLst>
                                            <p:cond delay="0"/>
                                          </p:stCondLst>
                                        </p:cTn>
                                        <p:tgtEl>
                                          <p:spTgt spid="8">
                                            <p:graphicEl>
                                              <a:dgm id="{049139AB-B0D6-4660-A615-B40D1296694A}"/>
                                            </p:graphicEl>
                                          </p:spTgt>
                                        </p:tgtEl>
                                        <p:attrNameLst>
                                          <p:attrName>style.visibility</p:attrName>
                                        </p:attrNameLst>
                                      </p:cBhvr>
                                      <p:to>
                                        <p:strVal val="visible"/>
                                      </p:to>
                                    </p:set>
                                    <p:animEffect transition="in" filter="fade">
                                      <p:cBhvr>
                                        <p:cTn id="65" dur="2000"/>
                                        <p:tgtEl>
                                          <p:spTgt spid="8">
                                            <p:graphicEl>
                                              <a:dgm id="{049139AB-B0D6-4660-A615-B40D1296694A}"/>
                                            </p:graphicEl>
                                          </p:spTgt>
                                        </p:tgtEl>
                                      </p:cBhvr>
                                    </p:animEffect>
                                    <p:anim calcmode="lin" valueType="num">
                                      <p:cBhvr>
                                        <p:cTn id="66" dur="2000" fill="hold"/>
                                        <p:tgtEl>
                                          <p:spTgt spid="8">
                                            <p:graphicEl>
                                              <a:dgm id="{049139AB-B0D6-4660-A615-B40D1296694A}"/>
                                            </p:graphicEl>
                                          </p:spTgt>
                                        </p:tgtEl>
                                        <p:attrNameLst>
                                          <p:attrName>style.rotation</p:attrName>
                                        </p:attrNameLst>
                                      </p:cBhvr>
                                      <p:tavLst>
                                        <p:tav tm="0">
                                          <p:val>
                                            <p:fltVal val="720"/>
                                          </p:val>
                                        </p:tav>
                                        <p:tav tm="100000">
                                          <p:val>
                                            <p:fltVal val="0"/>
                                          </p:val>
                                        </p:tav>
                                      </p:tavLst>
                                    </p:anim>
                                    <p:anim calcmode="lin" valueType="num">
                                      <p:cBhvr>
                                        <p:cTn id="67" dur="2000" fill="hold"/>
                                        <p:tgtEl>
                                          <p:spTgt spid="8">
                                            <p:graphicEl>
                                              <a:dgm id="{049139AB-B0D6-4660-A615-B40D1296694A}"/>
                                            </p:graphicEl>
                                          </p:spTgt>
                                        </p:tgtEl>
                                        <p:attrNameLst>
                                          <p:attrName>ppt_h</p:attrName>
                                        </p:attrNameLst>
                                      </p:cBhvr>
                                      <p:tavLst>
                                        <p:tav tm="0">
                                          <p:val>
                                            <p:fltVal val="0"/>
                                          </p:val>
                                        </p:tav>
                                        <p:tav tm="100000">
                                          <p:val>
                                            <p:strVal val="#ppt_h"/>
                                          </p:val>
                                        </p:tav>
                                      </p:tavLst>
                                    </p:anim>
                                    <p:anim calcmode="lin" valueType="num">
                                      <p:cBhvr>
                                        <p:cTn id="68" dur="2000" fill="hold"/>
                                        <p:tgtEl>
                                          <p:spTgt spid="8">
                                            <p:graphicEl>
                                              <a:dgm id="{049139AB-B0D6-4660-A615-B40D1296694A}"/>
                                            </p:graphicEl>
                                          </p:spTgt>
                                        </p:tgtEl>
                                        <p:attrNameLst>
                                          <p:attrName>ppt_w</p:attrName>
                                        </p:attrNameLst>
                                      </p:cBhvr>
                                      <p:tavLst>
                                        <p:tav tm="0">
                                          <p:val>
                                            <p:fltVal val="0"/>
                                          </p:val>
                                        </p:tav>
                                        <p:tav tm="100000">
                                          <p:val>
                                            <p:strVal val="#ppt_w"/>
                                          </p:val>
                                        </p:tav>
                                      </p:tavLst>
                                    </p:anim>
                                  </p:childTnLst>
                                </p:cTn>
                              </p:par>
                              <p:par>
                                <p:cTn id="69" presetID="35" presetClass="entr" presetSubtype="0" fill="hold" grpId="2" nodeType="withEffect">
                                  <p:stCondLst>
                                    <p:cond delay="0"/>
                                  </p:stCondLst>
                                  <p:childTnLst>
                                    <p:set>
                                      <p:cBhvr>
                                        <p:cTn id="70" dur="1" fill="hold">
                                          <p:stCondLst>
                                            <p:cond delay="0"/>
                                          </p:stCondLst>
                                        </p:cTn>
                                        <p:tgtEl>
                                          <p:spTgt spid="8">
                                            <p:graphicEl>
                                              <a:dgm id="{0A96BF97-418B-4407-B8FC-D79BB0BB75F0}"/>
                                            </p:graphicEl>
                                          </p:spTgt>
                                        </p:tgtEl>
                                        <p:attrNameLst>
                                          <p:attrName>style.visibility</p:attrName>
                                        </p:attrNameLst>
                                      </p:cBhvr>
                                      <p:to>
                                        <p:strVal val="visible"/>
                                      </p:to>
                                    </p:set>
                                    <p:animEffect transition="in" filter="fade">
                                      <p:cBhvr>
                                        <p:cTn id="71" dur="2000"/>
                                        <p:tgtEl>
                                          <p:spTgt spid="8">
                                            <p:graphicEl>
                                              <a:dgm id="{0A96BF97-418B-4407-B8FC-D79BB0BB75F0}"/>
                                            </p:graphicEl>
                                          </p:spTgt>
                                        </p:tgtEl>
                                      </p:cBhvr>
                                    </p:animEffect>
                                    <p:anim calcmode="lin" valueType="num">
                                      <p:cBhvr>
                                        <p:cTn id="72" dur="2000" fill="hold"/>
                                        <p:tgtEl>
                                          <p:spTgt spid="8">
                                            <p:graphicEl>
                                              <a:dgm id="{0A96BF97-418B-4407-B8FC-D79BB0BB75F0}"/>
                                            </p:graphicEl>
                                          </p:spTgt>
                                        </p:tgtEl>
                                        <p:attrNameLst>
                                          <p:attrName>style.rotation</p:attrName>
                                        </p:attrNameLst>
                                      </p:cBhvr>
                                      <p:tavLst>
                                        <p:tav tm="0">
                                          <p:val>
                                            <p:fltVal val="720"/>
                                          </p:val>
                                        </p:tav>
                                        <p:tav tm="100000">
                                          <p:val>
                                            <p:fltVal val="0"/>
                                          </p:val>
                                        </p:tav>
                                      </p:tavLst>
                                    </p:anim>
                                    <p:anim calcmode="lin" valueType="num">
                                      <p:cBhvr>
                                        <p:cTn id="73" dur="2000" fill="hold"/>
                                        <p:tgtEl>
                                          <p:spTgt spid="8">
                                            <p:graphicEl>
                                              <a:dgm id="{0A96BF97-418B-4407-B8FC-D79BB0BB75F0}"/>
                                            </p:graphicEl>
                                          </p:spTgt>
                                        </p:tgtEl>
                                        <p:attrNameLst>
                                          <p:attrName>ppt_h</p:attrName>
                                        </p:attrNameLst>
                                      </p:cBhvr>
                                      <p:tavLst>
                                        <p:tav tm="0">
                                          <p:val>
                                            <p:fltVal val="0"/>
                                          </p:val>
                                        </p:tav>
                                        <p:tav tm="100000">
                                          <p:val>
                                            <p:strVal val="#ppt_h"/>
                                          </p:val>
                                        </p:tav>
                                      </p:tavLst>
                                    </p:anim>
                                    <p:anim calcmode="lin" valueType="num">
                                      <p:cBhvr>
                                        <p:cTn id="74" dur="2000" fill="hold"/>
                                        <p:tgtEl>
                                          <p:spTgt spid="8">
                                            <p:graphicEl>
                                              <a:dgm id="{0A96BF97-418B-4407-B8FC-D79BB0BB75F0}"/>
                                            </p:graphicEl>
                                          </p:spTgt>
                                        </p:tgtEl>
                                        <p:attrNameLst>
                                          <p:attrName>ppt_w</p:attrName>
                                        </p:attrNameLst>
                                      </p:cBhvr>
                                      <p:tavLst>
                                        <p:tav tm="0">
                                          <p:val>
                                            <p:fltVal val="0"/>
                                          </p:val>
                                        </p:tav>
                                        <p:tav tm="100000">
                                          <p:val>
                                            <p:strVal val="#ppt_w"/>
                                          </p:val>
                                        </p:tav>
                                      </p:tavLst>
                                    </p:anim>
                                  </p:childTnLst>
                                </p:cTn>
                              </p:par>
                            </p:childTnLst>
                          </p:cTn>
                        </p:par>
                        <p:par>
                          <p:cTn id="75" fill="hold">
                            <p:stCondLst>
                              <p:cond delay="26000"/>
                            </p:stCondLst>
                            <p:childTnLst>
                              <p:par>
                                <p:cTn id="76" presetID="10" presetClass="entr" presetSubtype="0" fill="hold" grpId="0" nodeType="afterEffect">
                                  <p:stCondLst>
                                    <p:cond delay="200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Graphic spid="8" grpId="2" uiExpand="1">
        <p:bldSub>
          <a:bldDgm bld="one"/>
        </p:bldSub>
      </p:bldGraphic>
      <p:bldP spid="9" grpId="0"/>
      <p:bldGraphic spid="10" grpId="0">
        <p:bldAsOne/>
      </p:bldGraphic>
      <p:bldGraphic spid="10" grpId="1">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Spezielle Eigenschaften von Effekten</a:t>
            </a:r>
          </a:p>
        </p:txBody>
      </p:sp>
      <p:sp>
        <p:nvSpPr>
          <p:cNvPr id="3" name="Datumsplatzhalter 2"/>
          <p:cNvSpPr>
            <a:spLocks noGrp="1"/>
          </p:cNvSpPr>
          <p:nvPr>
            <p:ph type="dt" sz="half" idx="10"/>
          </p:nvPr>
        </p:nvSpPr>
        <p:spPr/>
        <p:txBody>
          <a:bodyPr/>
          <a:lstStyle/>
          <a:p>
            <a:fld id="{3BA06ABE-0BD9-4A35-8FB5-D1A7D5336F62}"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37</a:t>
            </a:fld>
            <a:endParaRPr lang="de-DE"/>
          </a:p>
        </p:txBody>
      </p:sp>
      <p:sp>
        <p:nvSpPr>
          <p:cNvPr id="6" name="Textfeld 5"/>
          <p:cNvSpPr txBox="1"/>
          <p:nvPr/>
        </p:nvSpPr>
        <p:spPr>
          <a:xfrm>
            <a:off x="3497886" y="1357299"/>
            <a:ext cx="5196231" cy="584775"/>
          </a:xfrm>
          <a:prstGeom prst="rect">
            <a:avLst/>
          </a:prstGeom>
          <a:noFill/>
        </p:spPr>
        <p:txBody>
          <a:bodyPr wrap="none" rtlCol="0">
            <a:spAutoFit/>
          </a:bodyPr>
          <a:lstStyle/>
          <a:p>
            <a:pPr algn="ctr"/>
            <a:r>
              <a:rPr lang="de-DE" sz="3200" b="1" dirty="0"/>
              <a:t>Mehrere Effekte kombinieren</a:t>
            </a:r>
          </a:p>
        </p:txBody>
      </p:sp>
      <p:sp>
        <p:nvSpPr>
          <p:cNvPr id="7" name="Textfeld 6"/>
          <p:cNvSpPr txBox="1"/>
          <p:nvPr/>
        </p:nvSpPr>
        <p:spPr>
          <a:xfrm>
            <a:off x="609600" y="1857365"/>
            <a:ext cx="10972800" cy="1908215"/>
          </a:xfrm>
          <a:prstGeom prst="rect">
            <a:avLst/>
          </a:prstGeom>
          <a:noFill/>
        </p:spPr>
        <p:txBody>
          <a:bodyPr wrap="square" rtlCol="0">
            <a:spAutoFit/>
          </a:bodyPr>
          <a:lstStyle/>
          <a:p>
            <a:pPr>
              <a:spcAft>
                <a:spcPts val="1200"/>
              </a:spcAft>
            </a:pPr>
            <a:r>
              <a:rPr lang="de-DE" dirty="0">
                <a:solidFill>
                  <a:srgbClr val="0070C0"/>
                </a:solidFill>
              </a:rPr>
              <a:t>Wie schon Eingangs (siehe Folie 5) mitgeteilt wurde, können Objekte mehrere Effekte besitzen. Dabei ist die Anzahl der Effekte nicht begrenzt. Wenn ein Objekt mehrere Effekte zugewiesen bekommen soll, muss dass Objekt </a:t>
            </a:r>
            <a:r>
              <a:rPr lang="de-DE" dirty="0" err="1">
                <a:solidFill>
                  <a:srgbClr val="0070C0"/>
                </a:solidFill>
              </a:rPr>
              <a:t>ange</a:t>
            </a:r>
            <a:r>
              <a:rPr lang="de-DE" dirty="0">
                <a:solidFill>
                  <a:srgbClr val="0070C0"/>
                </a:solidFill>
              </a:rPr>
              <a:t>-klickt werden. Nur dann gibt es das Symbol </a:t>
            </a:r>
            <a:r>
              <a:rPr lang="de-DE" b="1" dirty="0">
                <a:solidFill>
                  <a:srgbClr val="0070C0"/>
                </a:solidFill>
                <a:latin typeface="Courier New" pitchFamily="49" charset="0"/>
                <a:cs typeface="Courier New" pitchFamily="49" charset="0"/>
              </a:rPr>
              <a:t>Animation hinzufügen</a:t>
            </a:r>
            <a:r>
              <a:rPr lang="de-DE" dirty="0">
                <a:solidFill>
                  <a:srgbClr val="0070C0"/>
                </a:solidFill>
              </a:rPr>
              <a:t> in der Gruppe </a:t>
            </a:r>
            <a:r>
              <a:rPr lang="de-DE" b="1" dirty="0">
                <a:latin typeface="Courier New" pitchFamily="49" charset="0"/>
                <a:cs typeface="Courier New" pitchFamily="49" charset="0"/>
              </a:rPr>
              <a:t>Erweitere Anima-</a:t>
            </a:r>
            <a:r>
              <a:rPr lang="de-DE" b="1" dirty="0" err="1">
                <a:latin typeface="Courier New" pitchFamily="49" charset="0"/>
                <a:cs typeface="Courier New" pitchFamily="49" charset="0"/>
              </a:rPr>
              <a:t>tion</a:t>
            </a:r>
            <a:r>
              <a:rPr lang="de-DE" dirty="0">
                <a:solidFill>
                  <a:srgbClr val="0070C0"/>
                </a:solidFill>
              </a:rPr>
              <a:t>. </a:t>
            </a:r>
          </a:p>
          <a:p>
            <a:r>
              <a:rPr lang="de-DE" dirty="0">
                <a:solidFill>
                  <a:srgbClr val="0070C0"/>
                </a:solidFill>
              </a:rPr>
              <a:t>Das nachfolgende Beispiel bekommt z.T. mehrere Effekte aus verschiedenen Gruppen zugewiesen (ohne Verzöge-</a:t>
            </a:r>
            <a:r>
              <a:rPr lang="de-DE" dirty="0" err="1">
                <a:solidFill>
                  <a:srgbClr val="0070C0"/>
                </a:solidFill>
              </a:rPr>
              <a:t>rung</a:t>
            </a:r>
            <a:r>
              <a:rPr lang="de-DE" dirty="0">
                <a:solidFill>
                  <a:srgbClr val="0070C0"/>
                </a:solidFill>
              </a:rPr>
              <a:t>, teilweise parallel). </a:t>
            </a:r>
          </a:p>
        </p:txBody>
      </p:sp>
      <p:pic>
        <p:nvPicPr>
          <p:cNvPr id="3074" name="Picture 2" descr="C:\Users\win7-user\AppData\Local\Microsoft\Windows\Temporary Internet Files\Content.IE5\U6RTHKLM\MC90029558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3891" y="4797152"/>
            <a:ext cx="1984218" cy="1291628"/>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368774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500"/>
                            </p:stCondLst>
                            <p:childTnLst>
                              <p:par>
                                <p:cTn id="9" presetID="20" presetClass="entr" presetSubtype="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par>
                          <p:cTn id="12" fill="hold">
                            <p:stCondLst>
                              <p:cond delay="5000"/>
                            </p:stCondLst>
                            <p:childTnLst>
                              <p:par>
                                <p:cTn id="13" presetID="2" presetClass="entr" presetSubtype="8" fill="hold" nodeType="afterEffect">
                                  <p:stCondLst>
                                    <p:cond delay="15000"/>
                                  </p:stCondLst>
                                  <p:childTnLst>
                                    <p:set>
                                      <p:cBhvr>
                                        <p:cTn id="14" dur="1" fill="hold">
                                          <p:stCondLst>
                                            <p:cond delay="0"/>
                                          </p:stCondLst>
                                        </p:cTn>
                                        <p:tgtEl>
                                          <p:spTgt spid="3074"/>
                                        </p:tgtEl>
                                        <p:attrNameLst>
                                          <p:attrName>style.visibility</p:attrName>
                                        </p:attrNameLst>
                                      </p:cBhvr>
                                      <p:to>
                                        <p:strVal val="visible"/>
                                      </p:to>
                                    </p:set>
                                    <p:anim calcmode="lin" valueType="num">
                                      <p:cBhvr additive="base">
                                        <p:cTn id="15" dur="4000" fill="hold"/>
                                        <p:tgtEl>
                                          <p:spTgt spid="3074"/>
                                        </p:tgtEl>
                                        <p:attrNameLst>
                                          <p:attrName>ppt_x</p:attrName>
                                        </p:attrNameLst>
                                      </p:cBhvr>
                                      <p:tavLst>
                                        <p:tav tm="0">
                                          <p:val>
                                            <p:strVal val="0-#ppt_w/2"/>
                                          </p:val>
                                        </p:tav>
                                        <p:tav tm="100000">
                                          <p:val>
                                            <p:strVal val="#ppt_x"/>
                                          </p:val>
                                        </p:tav>
                                      </p:tavLst>
                                    </p:anim>
                                    <p:anim calcmode="lin" valueType="num">
                                      <p:cBhvr additive="base">
                                        <p:cTn id="16" dur="4000" fill="hold"/>
                                        <p:tgtEl>
                                          <p:spTgt spid="3074"/>
                                        </p:tgtEl>
                                        <p:attrNameLst>
                                          <p:attrName>ppt_y</p:attrName>
                                        </p:attrNameLst>
                                      </p:cBhvr>
                                      <p:tavLst>
                                        <p:tav tm="0">
                                          <p:val>
                                            <p:strVal val="#ppt_y"/>
                                          </p:val>
                                        </p:tav>
                                        <p:tav tm="100000">
                                          <p:val>
                                            <p:strVal val="#ppt_y"/>
                                          </p:val>
                                        </p:tav>
                                      </p:tavLst>
                                    </p:anim>
                                  </p:childTnLst>
                                </p:cTn>
                              </p:par>
                            </p:childTnLst>
                          </p:cTn>
                        </p:par>
                        <p:par>
                          <p:cTn id="17" fill="hold">
                            <p:stCondLst>
                              <p:cond delay="24000"/>
                            </p:stCondLst>
                            <p:childTnLst>
                              <p:par>
                                <p:cTn id="18" presetID="1" presetClass="path" presetSubtype="0" fill="hold" nodeType="afterEffect">
                                  <p:stCondLst>
                                    <p:cond delay="0"/>
                                  </p:stCondLst>
                                  <p:childTnLst>
                                    <p:animMotion origin="layout" path="M 5.55112E-17 1.48148E-6 C 0.15434 1.48148E-6 0.28003 -0.14352 0.28003 -0.32014 C 0.28003 -0.49699 0.15434 -0.64005 5.55112E-17 -0.64005 C -0.15434 -0.64005 -0.27986 -0.49699 -0.27986 -0.32014 C -0.27986 -0.14352 -0.15434 1.48148E-6 5.55112E-17 1.48148E-6 Z " pathEditMode="relative" rAng="0" ptsTypes="fffff">
                                      <p:cBhvr>
                                        <p:cTn id="19" dur="5000" fill="hold"/>
                                        <p:tgtEl>
                                          <p:spTgt spid="3074"/>
                                        </p:tgtEl>
                                        <p:attrNameLst>
                                          <p:attrName>ppt_x</p:attrName>
                                          <p:attrName>ppt_y</p:attrName>
                                        </p:attrNameLst>
                                      </p:cBhvr>
                                      <p:rCtr x="0" y="-32014"/>
                                    </p:animMotion>
                                  </p:childTnLst>
                                </p:cTn>
                              </p:par>
                              <p:par>
                                <p:cTn id="20" presetID="8" presetClass="emph" presetSubtype="0" fill="hold" nodeType="withEffect">
                                  <p:stCondLst>
                                    <p:cond delay="0"/>
                                  </p:stCondLst>
                                  <p:childTnLst>
                                    <p:animRot by="-21600000">
                                      <p:cBhvr>
                                        <p:cTn id="21" dur="5000" fill="hold"/>
                                        <p:tgtEl>
                                          <p:spTgt spid="3074"/>
                                        </p:tgtEl>
                                        <p:attrNameLst>
                                          <p:attrName>r</p:attrName>
                                        </p:attrNameLst>
                                      </p:cBhvr>
                                    </p:animRot>
                                  </p:childTnLst>
                                </p:cTn>
                              </p:par>
                            </p:childTnLst>
                          </p:cTn>
                        </p:par>
                        <p:par>
                          <p:cTn id="22" fill="hold">
                            <p:stCondLst>
                              <p:cond delay="29000"/>
                            </p:stCondLst>
                            <p:childTnLst>
                              <p:par>
                                <p:cTn id="23" presetID="0" presetClass="path" presetSubtype="0" fill="hold" nodeType="afterEffect">
                                  <p:stCondLst>
                                    <p:cond delay="0"/>
                                  </p:stCondLst>
                                  <p:childTnLst>
                                    <p:animMotion origin="layout" path="M -1.66667E-6 3.7037E-7 C 0.05643 -0.04977 0.11285 -0.09954 0.15608 -0.09445 C 0.19931 -0.08935 0.22136 0.03079 0.25972 0.03079 C 0.29809 0.03079 0.35469 -0.08009 0.38663 -0.09445 C 0.41858 -0.1088 0.4349 -0.08218 0.45122 -0.05533 " pathEditMode="relative" ptsTypes="aaaaA">
                                      <p:cBhvr>
                                        <p:cTn id="24" dur="2000" fill="hold"/>
                                        <p:tgtEl>
                                          <p:spTgt spid="3074"/>
                                        </p:tgtEl>
                                        <p:attrNameLst>
                                          <p:attrName>ppt_x</p:attrName>
                                          <p:attrName>ppt_y</p:attrName>
                                        </p:attrNameLst>
                                      </p:cBhvr>
                                    </p:animMotion>
                                  </p:childTnLst>
                                </p:cTn>
                              </p:par>
                            </p:childTnLst>
                          </p:cTn>
                        </p:par>
                        <p:par>
                          <p:cTn id="25" fill="hold">
                            <p:stCondLst>
                              <p:cond delay="31000"/>
                            </p:stCondLst>
                            <p:childTnLst>
                              <p:par>
                                <p:cTn id="26" presetID="2" presetClass="exit" presetSubtype="6" fill="hold" nodeType="afterEffect">
                                  <p:stCondLst>
                                    <p:cond delay="0"/>
                                  </p:stCondLst>
                                  <p:childTnLst>
                                    <p:anim calcmode="lin" valueType="num">
                                      <p:cBhvr additive="base">
                                        <p:cTn id="27" dur="500"/>
                                        <p:tgtEl>
                                          <p:spTgt spid="3074"/>
                                        </p:tgtEl>
                                        <p:attrNameLst>
                                          <p:attrName>ppt_x</p:attrName>
                                        </p:attrNameLst>
                                      </p:cBhvr>
                                      <p:tavLst>
                                        <p:tav tm="0">
                                          <p:val>
                                            <p:strVal val="ppt_x"/>
                                          </p:val>
                                        </p:tav>
                                        <p:tav tm="100000">
                                          <p:val>
                                            <p:strVal val="1+ppt_w/2"/>
                                          </p:val>
                                        </p:tav>
                                      </p:tavLst>
                                    </p:anim>
                                    <p:anim calcmode="lin" valueType="num">
                                      <p:cBhvr additive="base">
                                        <p:cTn id="28" dur="500"/>
                                        <p:tgtEl>
                                          <p:spTgt spid="3074"/>
                                        </p:tgtEl>
                                        <p:attrNameLst>
                                          <p:attrName>ppt_y</p:attrName>
                                        </p:attrNameLst>
                                      </p:cBhvr>
                                      <p:tavLst>
                                        <p:tav tm="0">
                                          <p:val>
                                            <p:strVal val="ppt_y"/>
                                          </p:val>
                                        </p:tav>
                                        <p:tav tm="100000">
                                          <p:val>
                                            <p:strVal val="1+ppt_h/2"/>
                                          </p:val>
                                        </p:tav>
                                      </p:tavLst>
                                    </p:anim>
                                    <p:set>
                                      <p:cBhvr>
                                        <p:cTn id="29" dur="1" fill="hold">
                                          <p:stCondLst>
                                            <p:cond delay="499"/>
                                          </p:stCondLst>
                                        </p:cTn>
                                        <p:tgtEl>
                                          <p:spTgt spid="3074"/>
                                        </p:tgtEl>
                                        <p:attrNameLst>
                                          <p:attrName>style.visibility</p:attrName>
                                        </p:attrNameLst>
                                      </p:cBhvr>
                                      <p:to>
                                        <p:strVal val="hidden"/>
                                      </p:to>
                                    </p:set>
                                  </p:childTnLst>
                                </p:cTn>
                              </p:par>
                            </p:childTnLst>
                          </p:cTn>
                        </p:par>
                        <p:par>
                          <p:cTn id="30" fill="hold">
                            <p:stCondLst>
                              <p:cond delay="31500"/>
                            </p:stCondLst>
                            <p:childTnLst>
                              <p:par>
                                <p:cTn id="31" presetID="10" presetClass="entr" presetSubtype="0" fill="hold" grpId="0" nodeType="afterEffect">
                                  <p:stCondLst>
                                    <p:cond delay="20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Änderungen bzw. Neuerungen</a:t>
            </a:r>
          </a:p>
        </p:txBody>
      </p:sp>
      <p:sp>
        <p:nvSpPr>
          <p:cNvPr id="3" name="Datumsplatzhalter 2"/>
          <p:cNvSpPr>
            <a:spLocks noGrp="1"/>
          </p:cNvSpPr>
          <p:nvPr>
            <p:ph type="dt" sz="half" idx="10"/>
          </p:nvPr>
        </p:nvSpPr>
        <p:spPr/>
        <p:txBody>
          <a:bodyPr/>
          <a:lstStyle/>
          <a:p>
            <a:fld id="{D9BCAD23-8B74-43A0-92A2-7FB4487FD145}"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38</a:t>
            </a:fld>
            <a:endParaRPr lang="de-DE"/>
          </a:p>
        </p:txBody>
      </p:sp>
      <p:sp>
        <p:nvSpPr>
          <p:cNvPr id="6" name="Textfeld 5"/>
          <p:cNvSpPr txBox="1"/>
          <p:nvPr/>
        </p:nvSpPr>
        <p:spPr>
          <a:xfrm>
            <a:off x="609600" y="1484785"/>
            <a:ext cx="10972800" cy="3570208"/>
          </a:xfrm>
          <a:prstGeom prst="rect">
            <a:avLst/>
          </a:prstGeom>
          <a:noFill/>
        </p:spPr>
        <p:txBody>
          <a:bodyPr wrap="square" rtlCol="0">
            <a:spAutoFit/>
          </a:bodyPr>
          <a:lstStyle/>
          <a:p>
            <a:pPr>
              <a:spcAft>
                <a:spcPts val="1200"/>
              </a:spcAft>
            </a:pPr>
            <a:r>
              <a:rPr lang="de-DE" dirty="0">
                <a:solidFill>
                  <a:srgbClr val="0070C0"/>
                </a:solidFill>
              </a:rPr>
              <a:t>Ab Version 2013 besitzt PowerPoint ein paar Änderungen bzw. Neuerungen gegenüber der Vorgängerversionen. Zu den Änderungen gehört beispielsweise der Wegfall einiger Animationen, d.h. ab Version 2013 besitzt PowerPoint insgesamt weniger Animationen als z.B. die Version 2007. Des Weiteren kann die Verzögerung direkt über das Me-</a:t>
            </a:r>
            <a:r>
              <a:rPr lang="de-DE" dirty="0" err="1">
                <a:solidFill>
                  <a:srgbClr val="0070C0"/>
                </a:solidFill>
              </a:rPr>
              <a:t>nüband</a:t>
            </a:r>
            <a:r>
              <a:rPr lang="de-DE" dirty="0">
                <a:solidFill>
                  <a:srgbClr val="0070C0"/>
                </a:solidFill>
              </a:rPr>
              <a:t> festgelegt werden. Auch bei der Dauer kann die Zeit jetzt direkt im Menüband Sekundengenau bestimmt werden. Ebenfalls nicht mehr nur über die Effektoptionen erreichbar: der Trigger (siehe Folien 31, 32 und 33). Da nun einige Animationseinstellungen über das Menüband erreichbar sind, gibt es im Aufgabenbereich </a:t>
            </a:r>
            <a:r>
              <a:rPr lang="de-DE" i="1" dirty="0">
                <a:solidFill>
                  <a:srgbClr val="0070C0"/>
                </a:solidFill>
              </a:rPr>
              <a:t>Animations-bereich</a:t>
            </a:r>
            <a:r>
              <a:rPr lang="de-DE" dirty="0">
                <a:solidFill>
                  <a:srgbClr val="0070C0"/>
                </a:solidFill>
              </a:rPr>
              <a:t> entsprechend weniger Einstellungsmöglichkeiten.</a:t>
            </a:r>
          </a:p>
          <a:p>
            <a:pPr>
              <a:spcAft>
                <a:spcPts val="1200"/>
              </a:spcAft>
            </a:pPr>
            <a:r>
              <a:rPr lang="de-DE" dirty="0">
                <a:solidFill>
                  <a:srgbClr val="0070C0"/>
                </a:solidFill>
              </a:rPr>
              <a:t>Eine Neuerung ist die Übertragung von Effekten eines Objekts auf ein anderes (ab Version 2010). Das bedeutet, ein Objekt besitzt bereits ein Effekt (oder auch mehrere Effekte) und genau diese Effekte (inkl. allen Einstellungen) möchten Sie nun auf ein anderes Objekt übertragen. Dazu wählen Sie das Objekt aus, das die Effekte bereits besitzt, klicken dann das Symbol </a:t>
            </a:r>
            <a:r>
              <a:rPr lang="de-DE" b="1" dirty="0">
                <a:solidFill>
                  <a:srgbClr val="0070C0"/>
                </a:solidFill>
                <a:latin typeface="Courier New" pitchFamily="49" charset="0"/>
                <a:cs typeface="Courier New" pitchFamily="49" charset="0"/>
              </a:rPr>
              <a:t>Animation übertragen</a:t>
            </a:r>
            <a:r>
              <a:rPr lang="de-DE" dirty="0">
                <a:solidFill>
                  <a:srgbClr val="0070C0"/>
                </a:solidFill>
              </a:rPr>
              <a:t> (Gruppe </a:t>
            </a:r>
            <a:r>
              <a:rPr lang="de-DE" b="1" dirty="0">
                <a:latin typeface="Courier New" pitchFamily="49" charset="0"/>
                <a:cs typeface="Courier New" pitchFamily="49" charset="0"/>
              </a:rPr>
              <a:t>Erweiterte Animation</a:t>
            </a:r>
            <a:r>
              <a:rPr lang="de-DE" dirty="0">
                <a:solidFill>
                  <a:srgbClr val="0070C0"/>
                </a:solidFill>
              </a:rPr>
              <a:t>) an und dann das Objekt, dass die Effekte zugewiesen bekommen soll.</a:t>
            </a:r>
          </a:p>
        </p:txBody>
      </p:sp>
      <p:sp>
        <p:nvSpPr>
          <p:cNvPr id="7" name="Textfeld 6"/>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375966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500"/>
                            </p:stCondLst>
                            <p:childTnLst>
                              <p:par>
                                <p:cTn id="9" presetID="10" presetClass="entr" presetSubtype="0" fill="hold" grpId="0" nodeType="afterEffect">
                                  <p:stCondLst>
                                    <p:cond delay="25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Änderungen bzw. Neuerungen</a:t>
            </a:r>
          </a:p>
        </p:txBody>
      </p:sp>
      <p:sp>
        <p:nvSpPr>
          <p:cNvPr id="3" name="Datumsplatzhalter 2"/>
          <p:cNvSpPr>
            <a:spLocks noGrp="1"/>
          </p:cNvSpPr>
          <p:nvPr>
            <p:ph type="dt" sz="half" idx="10"/>
          </p:nvPr>
        </p:nvSpPr>
        <p:spPr/>
        <p:txBody>
          <a:bodyPr/>
          <a:lstStyle/>
          <a:p>
            <a:fld id="{F32715D4-7D6E-46AC-9F85-D64E3FAFB30E}"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39</a:t>
            </a:fld>
            <a:endParaRPr lang="de-DE"/>
          </a:p>
        </p:txBody>
      </p:sp>
      <p:sp>
        <p:nvSpPr>
          <p:cNvPr id="6" name="Smiley 5"/>
          <p:cNvSpPr/>
          <p:nvPr/>
        </p:nvSpPr>
        <p:spPr>
          <a:xfrm>
            <a:off x="1847528" y="2348880"/>
            <a:ext cx="1872208" cy="1872208"/>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Smiley 6"/>
          <p:cNvSpPr/>
          <p:nvPr/>
        </p:nvSpPr>
        <p:spPr>
          <a:xfrm>
            <a:off x="8472264" y="2348880"/>
            <a:ext cx="1872208" cy="1872208"/>
          </a:xfrm>
          <a:prstGeom prst="smileyFac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1847528" y="4716971"/>
            <a:ext cx="8496944" cy="923330"/>
          </a:xfrm>
          <a:prstGeom prst="rect">
            <a:avLst/>
          </a:prstGeom>
          <a:noFill/>
        </p:spPr>
        <p:txBody>
          <a:bodyPr wrap="square" rtlCol="0">
            <a:spAutoFit/>
          </a:bodyPr>
          <a:lstStyle/>
          <a:p>
            <a:pPr algn="ctr"/>
            <a:r>
              <a:rPr lang="de-DE" b="1" dirty="0">
                <a:solidFill>
                  <a:srgbClr val="FF0000"/>
                </a:solidFill>
              </a:rPr>
              <a:t>Der gelbe Smiley besitzt zwei Effekte (Verblassen (Eingang) und Rotieren (Hervorgehoben); beide Effekte </a:t>
            </a:r>
            <a:r>
              <a:rPr lang="de-DE" b="1" dirty="0">
                <a:solidFill>
                  <a:srgbClr val="00CC00"/>
                </a:solidFill>
              </a:rPr>
              <a:t>Nach Vorheriger</a:t>
            </a:r>
            <a:r>
              <a:rPr lang="de-DE" b="1" dirty="0">
                <a:solidFill>
                  <a:srgbClr val="FF0000"/>
                </a:solidFill>
              </a:rPr>
              <a:t>; beide Dauer: </a:t>
            </a:r>
            <a:r>
              <a:rPr lang="de-DE" b="1" dirty="0">
                <a:solidFill>
                  <a:srgbClr val="00CC00"/>
                </a:solidFill>
              </a:rPr>
              <a:t>2 Sekunden</a:t>
            </a:r>
            <a:r>
              <a:rPr lang="de-DE" b="1" dirty="0">
                <a:solidFill>
                  <a:srgbClr val="FF0000"/>
                </a:solidFill>
              </a:rPr>
              <a:t>, beide Verzögerung: </a:t>
            </a:r>
            <a:r>
              <a:rPr lang="de-DE" b="1" dirty="0">
                <a:solidFill>
                  <a:srgbClr val="00CC00"/>
                </a:solidFill>
              </a:rPr>
              <a:t>1 Sekunde</a:t>
            </a:r>
            <a:r>
              <a:rPr lang="de-DE" b="1" dirty="0">
                <a:solidFill>
                  <a:srgbClr val="FF0000"/>
                </a:solidFill>
              </a:rPr>
              <a:t>).</a:t>
            </a:r>
          </a:p>
        </p:txBody>
      </p:sp>
      <p:sp>
        <p:nvSpPr>
          <p:cNvPr id="10" name="Textfeld 9"/>
          <p:cNvSpPr txBox="1"/>
          <p:nvPr/>
        </p:nvSpPr>
        <p:spPr>
          <a:xfrm>
            <a:off x="1901534" y="4716971"/>
            <a:ext cx="8388932" cy="923330"/>
          </a:xfrm>
          <a:prstGeom prst="rect">
            <a:avLst/>
          </a:prstGeom>
          <a:noFill/>
        </p:spPr>
        <p:txBody>
          <a:bodyPr wrap="square" rtlCol="0">
            <a:spAutoFit/>
          </a:bodyPr>
          <a:lstStyle/>
          <a:p>
            <a:pPr algn="ctr"/>
            <a:r>
              <a:rPr lang="de-DE" b="1" dirty="0">
                <a:solidFill>
                  <a:srgbClr val="FF0000"/>
                </a:solidFill>
              </a:rPr>
              <a:t>Nun soll der grüne Smiley exakt dieselben Effekte (inkl. Einstellungen) zugewiesen bekommen, wie der gelbe Smiley. Dazu den gelben Smiley anklicken, dann das Symbol </a:t>
            </a:r>
            <a:r>
              <a:rPr lang="de-DE" b="1" dirty="0">
                <a:solidFill>
                  <a:srgbClr val="0070C0"/>
                </a:solidFill>
                <a:latin typeface="Courier New" pitchFamily="49" charset="0"/>
                <a:cs typeface="Courier New" pitchFamily="49" charset="0"/>
              </a:rPr>
              <a:t>Animation übertragen</a:t>
            </a:r>
            <a:r>
              <a:rPr lang="de-DE" b="1" dirty="0">
                <a:solidFill>
                  <a:srgbClr val="FF0000"/>
                </a:solidFill>
              </a:rPr>
              <a:t> anklicken und dann den grünen Smiley anklicken.</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2780" y="2009850"/>
            <a:ext cx="1988964" cy="2266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Pfeil nach rechts 10"/>
          <p:cNvSpPr/>
          <p:nvPr/>
        </p:nvSpPr>
        <p:spPr>
          <a:xfrm>
            <a:off x="4007768" y="3032956"/>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rechts 14"/>
          <p:cNvSpPr/>
          <p:nvPr/>
        </p:nvSpPr>
        <p:spPr>
          <a:xfrm>
            <a:off x="7464152" y="3032955"/>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pic>
        <p:nvPicPr>
          <p:cNvPr id="8" name="Bild: Animation übertr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388" y="2821682"/>
            <a:ext cx="2181225" cy="895350"/>
          </a:xfrm>
          <a:prstGeom prst="rect">
            <a:avLst/>
          </a:prstGeom>
        </p:spPr>
      </p:pic>
      <p:sp>
        <p:nvSpPr>
          <p:cNvPr id="14" name="Abgerundetes Rechteck 1"/>
          <p:cNvSpPr/>
          <p:nvPr/>
        </p:nvSpPr>
        <p:spPr>
          <a:xfrm>
            <a:off x="5724526" y="3286126"/>
            <a:ext cx="1393031" cy="24526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3384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 presetClass="entr" presetSubtype="0" fill="hold" grpId="2"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2500"/>
                            </p:stCondLst>
                            <p:childTnLst>
                              <p:par>
                                <p:cTn id="11" presetID="8" presetClass="emph" presetSubtype="0" fill="hold" grpId="1" nodeType="afterEffect">
                                  <p:stCondLst>
                                    <p:cond delay="1000"/>
                                  </p:stCondLst>
                                  <p:childTnLst>
                                    <p:animRot by="21600000">
                                      <p:cBhvr>
                                        <p:cTn id="12" dur="2000" fill="hold"/>
                                        <p:tgtEl>
                                          <p:spTgt spid="6"/>
                                        </p:tgtEl>
                                        <p:attrNameLst>
                                          <p:attrName>r</p:attrName>
                                        </p:attrNameLst>
                                      </p:cBhvr>
                                    </p:animRot>
                                  </p:childTnLst>
                                </p:cTn>
                              </p:par>
                            </p:childTnLst>
                          </p:cTn>
                        </p:par>
                        <p:par>
                          <p:cTn id="13" fill="hold">
                            <p:stCondLst>
                              <p:cond delay="5500"/>
                            </p:stCondLst>
                            <p:childTnLst>
                              <p:par>
                                <p:cTn id="14" presetID="10" presetClass="entr" presetSubtype="0"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par>
                          <p:cTn id="17" fill="hold">
                            <p:stCondLst>
                              <p:cond delay="8500"/>
                            </p:stCondLst>
                            <p:childTnLst>
                              <p:par>
                                <p:cTn id="18" presetID="10" presetClass="exit" presetSubtype="0" fill="hold" grpId="1" nodeType="afterEffect">
                                  <p:stCondLst>
                                    <p:cond delay="7000"/>
                                  </p:stCondLst>
                                  <p:childTnLst>
                                    <p:animEffect transition="out" filter="fade">
                                      <p:cBhvr>
                                        <p:cTn id="19" dur="2000"/>
                                        <p:tgtEl>
                                          <p:spTgt spid="9"/>
                                        </p:tgtEl>
                                      </p:cBhvr>
                                    </p:animEffect>
                                    <p:set>
                                      <p:cBhvr>
                                        <p:cTn id="20" dur="1" fill="hold">
                                          <p:stCondLst>
                                            <p:cond delay="1999"/>
                                          </p:stCondLst>
                                        </p:cTn>
                                        <p:tgtEl>
                                          <p:spTgt spid="9"/>
                                        </p:tgtEl>
                                        <p:attrNameLst>
                                          <p:attrName>style.visibility</p:attrName>
                                        </p:attrNameLst>
                                      </p:cBhvr>
                                      <p:to>
                                        <p:strVal val="hidden"/>
                                      </p:to>
                                    </p:set>
                                  </p:childTnLst>
                                </p:cTn>
                              </p:par>
                            </p:childTnLst>
                          </p:cTn>
                        </p:par>
                        <p:par>
                          <p:cTn id="21" fill="hold">
                            <p:stCondLst>
                              <p:cond delay="17500"/>
                            </p:stCondLst>
                            <p:childTnLst>
                              <p:par>
                                <p:cTn id="22" presetID="10" presetClass="entr" presetSubtype="0" fill="hold" grpId="0" nodeType="after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childTnLst>
                          </p:cTn>
                        </p:par>
                        <p:par>
                          <p:cTn id="25" fill="hold">
                            <p:stCondLst>
                              <p:cond delay="20500"/>
                            </p:stCondLst>
                            <p:childTnLst>
                              <p:par>
                                <p:cTn id="26" presetID="10" presetClass="exit" presetSubtype="0" fill="hold" grpId="2" nodeType="afterEffect">
                                  <p:stCondLst>
                                    <p:cond delay="7000"/>
                                  </p:stCondLst>
                                  <p:childTnLst>
                                    <p:animEffect transition="out" filter="fade">
                                      <p:cBhvr>
                                        <p:cTn id="27" dur="2000"/>
                                        <p:tgtEl>
                                          <p:spTgt spid="6"/>
                                        </p:tgtEl>
                                      </p:cBhvr>
                                    </p:animEffect>
                                    <p:set>
                                      <p:cBhvr>
                                        <p:cTn id="28" dur="1" fill="hold">
                                          <p:stCondLst>
                                            <p:cond delay="1999"/>
                                          </p:stCondLst>
                                        </p:cTn>
                                        <p:tgtEl>
                                          <p:spTgt spid="6"/>
                                        </p:tgtEl>
                                        <p:attrNameLst>
                                          <p:attrName>style.visibility</p:attrName>
                                        </p:attrNameLst>
                                      </p:cBhvr>
                                      <p:to>
                                        <p:strVal val="hidden"/>
                                      </p:to>
                                    </p:set>
                                  </p:childTnLst>
                                </p:cTn>
                              </p:par>
                              <p:par>
                                <p:cTn id="29" presetID="10" presetClass="entr" presetSubtype="0" fill="hold" nodeType="withEffect">
                                  <p:stCondLst>
                                    <p:cond delay="7000"/>
                                  </p:stCondLst>
                                  <p:childTnLst>
                                    <p:set>
                                      <p:cBhvr>
                                        <p:cTn id="30" dur="1" fill="hold">
                                          <p:stCondLst>
                                            <p:cond delay="0"/>
                                          </p:stCondLst>
                                        </p:cTn>
                                        <p:tgtEl>
                                          <p:spTgt spid="4098"/>
                                        </p:tgtEl>
                                        <p:attrNameLst>
                                          <p:attrName>style.visibility</p:attrName>
                                        </p:attrNameLst>
                                      </p:cBhvr>
                                      <p:to>
                                        <p:strVal val="visible"/>
                                      </p:to>
                                    </p:set>
                                    <p:animEffect transition="in" filter="fade">
                                      <p:cBhvr>
                                        <p:cTn id="31" dur="2000"/>
                                        <p:tgtEl>
                                          <p:spTgt spid="4098"/>
                                        </p:tgtEl>
                                      </p:cBhvr>
                                    </p:animEffect>
                                  </p:childTnLst>
                                </p:cTn>
                              </p:par>
                            </p:childTnLst>
                          </p:cTn>
                        </p:par>
                        <p:par>
                          <p:cTn id="32" fill="hold">
                            <p:stCondLst>
                              <p:cond delay="29500"/>
                            </p:stCondLst>
                            <p:childTnLst>
                              <p:par>
                                <p:cTn id="33" presetID="10" presetClass="entr" presetSubtype="0" fill="hold" grpId="0" nodeType="afterEffect">
                                  <p:stCondLst>
                                    <p:cond delay="10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2000"/>
                                        <p:tgtEl>
                                          <p:spTgt spid="11"/>
                                        </p:tgtEl>
                                      </p:cBhvr>
                                    </p:animEffect>
                                  </p:childTnLst>
                                </p:cTn>
                              </p:par>
                            </p:childTnLst>
                          </p:cTn>
                        </p:par>
                        <p:par>
                          <p:cTn id="36" fill="hold">
                            <p:stCondLst>
                              <p:cond delay="32500"/>
                            </p:stCondLst>
                            <p:childTnLst>
                              <p:par>
                                <p:cTn id="37" presetID="10" presetClass="entr" presetSubtype="0" fill="hold" nodeType="afterEffect">
                                  <p:stCondLst>
                                    <p:cond delay="10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2000"/>
                                        <p:tgtEl>
                                          <p:spTgt spid="8"/>
                                        </p:tgtEl>
                                      </p:cBhvr>
                                    </p:animEffect>
                                  </p:childTnLst>
                                </p:cTn>
                              </p:par>
                            </p:childTnLst>
                          </p:cTn>
                        </p:par>
                        <p:par>
                          <p:cTn id="40" fill="hold">
                            <p:stCondLst>
                              <p:cond delay="35500"/>
                            </p:stCondLst>
                            <p:childTnLst>
                              <p:par>
                                <p:cTn id="41" presetID="10" presetClass="entr" presetSubtype="0" fill="hold" grpId="0" nodeType="afterEffect">
                                  <p:stCondLst>
                                    <p:cond delay="100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000"/>
                                        <p:tgtEl>
                                          <p:spTgt spid="14"/>
                                        </p:tgtEl>
                                      </p:cBhvr>
                                    </p:animEffect>
                                  </p:childTnLst>
                                </p:cTn>
                              </p:par>
                            </p:childTnLst>
                          </p:cTn>
                        </p:par>
                        <p:par>
                          <p:cTn id="44" fill="hold">
                            <p:stCondLst>
                              <p:cond delay="38500"/>
                            </p:stCondLst>
                            <p:childTnLst>
                              <p:par>
                                <p:cTn id="45" presetID="10" presetClass="exit" presetSubtype="0" fill="hold" grpId="1" nodeType="afterEffect">
                                  <p:stCondLst>
                                    <p:cond delay="3000"/>
                                  </p:stCondLst>
                                  <p:childTnLst>
                                    <p:animEffect transition="out" filter="fade">
                                      <p:cBhvr>
                                        <p:cTn id="46" dur="2000"/>
                                        <p:tgtEl>
                                          <p:spTgt spid="14"/>
                                        </p:tgtEl>
                                      </p:cBhvr>
                                    </p:animEffect>
                                    <p:set>
                                      <p:cBhvr>
                                        <p:cTn id="47" dur="1" fill="hold">
                                          <p:stCondLst>
                                            <p:cond delay="1999"/>
                                          </p:stCondLst>
                                        </p:cTn>
                                        <p:tgtEl>
                                          <p:spTgt spid="14"/>
                                        </p:tgtEl>
                                        <p:attrNameLst>
                                          <p:attrName>style.visibility</p:attrName>
                                        </p:attrNameLst>
                                      </p:cBhvr>
                                      <p:to>
                                        <p:strVal val="hidden"/>
                                      </p:to>
                                    </p:set>
                                  </p:childTnLst>
                                </p:cTn>
                              </p:par>
                            </p:childTnLst>
                          </p:cTn>
                        </p:par>
                        <p:par>
                          <p:cTn id="48" fill="hold">
                            <p:stCondLst>
                              <p:cond delay="43500"/>
                            </p:stCondLst>
                            <p:childTnLst>
                              <p:par>
                                <p:cTn id="49" presetID="10" presetClass="entr" presetSubtype="0" fill="hold" grpId="0" nodeType="afterEffect">
                                  <p:stCondLst>
                                    <p:cond delay="100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2000"/>
                                        <p:tgtEl>
                                          <p:spTgt spid="15"/>
                                        </p:tgtEl>
                                      </p:cBhvr>
                                    </p:animEffect>
                                  </p:childTnLst>
                                </p:cTn>
                              </p:par>
                            </p:childTnLst>
                          </p:cTn>
                        </p:par>
                        <p:par>
                          <p:cTn id="52" fill="hold">
                            <p:stCondLst>
                              <p:cond delay="46500"/>
                            </p:stCondLst>
                            <p:childTnLst>
                              <p:par>
                                <p:cTn id="53" presetID="10" presetClass="entr" presetSubtype="0" fill="hold" grpId="0" nodeType="afterEffect">
                                  <p:stCondLst>
                                    <p:cond delay="100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2000"/>
                                        <p:tgtEl>
                                          <p:spTgt spid="7"/>
                                        </p:tgtEl>
                                      </p:cBhvr>
                                    </p:animEffect>
                                  </p:childTnLst>
                                </p:cTn>
                              </p:par>
                            </p:childTnLst>
                          </p:cTn>
                        </p:par>
                        <p:par>
                          <p:cTn id="56" fill="hold">
                            <p:stCondLst>
                              <p:cond delay="49500"/>
                            </p:stCondLst>
                            <p:childTnLst>
                              <p:par>
                                <p:cTn id="57" presetID="8" presetClass="emph" presetSubtype="0" fill="hold" grpId="1" nodeType="afterEffect">
                                  <p:stCondLst>
                                    <p:cond delay="1000"/>
                                  </p:stCondLst>
                                  <p:childTnLst>
                                    <p:animRot by="21600000">
                                      <p:cBhvr>
                                        <p:cTn id="58" dur="2000" fill="hold"/>
                                        <p:tgtEl>
                                          <p:spTgt spid="7"/>
                                        </p:tgtEl>
                                        <p:attrNameLst>
                                          <p:attrName>r</p:attrName>
                                        </p:attrNameLst>
                                      </p:cBhvr>
                                    </p:animRot>
                                  </p:childTnLst>
                                </p:cTn>
                              </p:par>
                            </p:childTnLst>
                          </p:cTn>
                        </p:par>
                        <p:par>
                          <p:cTn id="59" fill="hold">
                            <p:stCondLst>
                              <p:cond delay="52500"/>
                            </p:stCondLst>
                            <p:childTnLst>
                              <p:par>
                                <p:cTn id="60" presetID="10" presetClass="exit" presetSubtype="0" fill="hold" grpId="1" nodeType="afterEffect">
                                  <p:stCondLst>
                                    <p:cond delay="1000"/>
                                  </p:stCondLst>
                                  <p:childTnLst>
                                    <p:animEffect transition="out" filter="fade">
                                      <p:cBhvr>
                                        <p:cTn id="61" dur="2000"/>
                                        <p:tgtEl>
                                          <p:spTgt spid="10"/>
                                        </p:tgtEl>
                                      </p:cBhvr>
                                    </p:animEffect>
                                    <p:set>
                                      <p:cBhvr>
                                        <p:cTn id="62" dur="1" fill="hold">
                                          <p:stCondLst>
                                            <p:cond delay="1999"/>
                                          </p:stCondLst>
                                        </p:cTn>
                                        <p:tgtEl>
                                          <p:spTgt spid="10"/>
                                        </p:tgtEl>
                                        <p:attrNameLst>
                                          <p:attrName>style.visibility</p:attrName>
                                        </p:attrNameLst>
                                      </p:cBhvr>
                                      <p:to>
                                        <p:strVal val="hidden"/>
                                      </p:to>
                                    </p:set>
                                  </p:childTnLst>
                                </p:cTn>
                              </p:par>
                            </p:childTnLst>
                          </p:cTn>
                        </p:par>
                        <p:par>
                          <p:cTn id="63" fill="hold">
                            <p:stCondLst>
                              <p:cond delay="55500"/>
                            </p:stCondLst>
                            <p:childTnLst>
                              <p:par>
                                <p:cTn id="64" presetID="10" presetClass="entr" presetSubtype="0" fill="hold" grpId="0" nodeType="afterEffect">
                                  <p:stCondLst>
                                    <p:cond delay="200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P spid="7" grpId="1" animBg="1"/>
      <p:bldP spid="7" grpId="2" animBg="1"/>
      <p:bldP spid="9" grpId="0"/>
      <p:bldP spid="9" grpId="1"/>
      <p:bldP spid="10" grpId="0"/>
      <p:bldP spid="10" grpId="1"/>
      <p:bldP spid="11" grpId="0" animBg="1"/>
      <p:bldP spid="15" grpId="0" animBg="1"/>
      <p:bldP spid="16" grpId="0"/>
      <p:bldP spid="14" grpId="0" animBg="1"/>
      <p:bldP spid="1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ist eine benutzerdefinierte Animation?</a:t>
            </a:r>
          </a:p>
        </p:txBody>
      </p:sp>
      <p:sp>
        <p:nvSpPr>
          <p:cNvPr id="3" name="Datumsplatzhalter 2"/>
          <p:cNvSpPr>
            <a:spLocks noGrp="1"/>
          </p:cNvSpPr>
          <p:nvPr>
            <p:ph type="dt" sz="half" idx="10"/>
          </p:nvPr>
        </p:nvSpPr>
        <p:spPr/>
        <p:txBody>
          <a:bodyPr/>
          <a:lstStyle/>
          <a:p>
            <a:fld id="{8C831E53-F7B0-4319-A2C0-707896FC2C38}"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4</a:t>
            </a:fld>
            <a:endParaRPr lang="de-DE"/>
          </a:p>
        </p:txBody>
      </p:sp>
      <p:sp>
        <p:nvSpPr>
          <p:cNvPr id="6" name="Textfeld 5"/>
          <p:cNvSpPr txBox="1"/>
          <p:nvPr/>
        </p:nvSpPr>
        <p:spPr>
          <a:xfrm>
            <a:off x="609600" y="1500175"/>
            <a:ext cx="10972800" cy="3600986"/>
          </a:xfrm>
          <a:prstGeom prst="rect">
            <a:avLst/>
          </a:prstGeom>
          <a:noFill/>
        </p:spPr>
        <p:txBody>
          <a:bodyPr wrap="square" rtlCol="0">
            <a:spAutoFit/>
          </a:bodyPr>
          <a:lstStyle/>
          <a:p>
            <a:pPr>
              <a:spcAft>
                <a:spcPts val="1200"/>
              </a:spcAft>
            </a:pPr>
            <a:r>
              <a:rPr lang="de-DE" dirty="0">
                <a:solidFill>
                  <a:srgbClr val="0070C0"/>
                </a:solidFill>
              </a:rPr>
              <a:t>Benutzerdefinierte Animationen dienen dazu, Objekte in einer Präsentation beispielsweise erst dann erscheinen zu lassen, wenn diese für die Präsentation von Bedeutung sind. Bereits auf dieser Folie (und auch den vorhergehenden Folien) wurde die benutzerdefinierte Animation angewendet. Beispielsweise erscheint dieser Text, den Sie gerade lesen, erst dann, wenn der Titel erschienen ist. Ein weiteres Beispiel ist der Hinweis auf die nächste Folie, der erst am Ende einer Folie erscheint und nicht nur auf die nächste Folie hinweist, sondern dadurch auch mitteilt, dass die Animationen aller Objekte dieser Folie beendet sind.</a:t>
            </a:r>
          </a:p>
          <a:p>
            <a:pPr>
              <a:spcAft>
                <a:spcPts val="600"/>
              </a:spcAft>
            </a:pPr>
            <a:r>
              <a:rPr lang="de-DE" dirty="0">
                <a:solidFill>
                  <a:srgbClr val="0070C0"/>
                </a:solidFill>
              </a:rPr>
              <a:t>Es gibt 4 Gruppen von Animationen:</a:t>
            </a:r>
          </a:p>
          <a:p>
            <a:pPr marL="285750" indent="-285750">
              <a:spcAft>
                <a:spcPts val="600"/>
              </a:spcAft>
              <a:buFont typeface="Arial" panose="020B0604020202020204" pitchFamily="34" charset="0"/>
              <a:buChar char="•"/>
            </a:pPr>
            <a:r>
              <a:rPr lang="de-DE" b="1" dirty="0">
                <a:solidFill>
                  <a:srgbClr val="0070C0"/>
                </a:solidFill>
              </a:rPr>
              <a:t>Eingang</a:t>
            </a:r>
            <a:r>
              <a:rPr lang="de-DE" dirty="0">
                <a:solidFill>
                  <a:srgbClr val="0070C0"/>
                </a:solidFill>
              </a:rPr>
              <a:t> (Objekt erscheint auf der Folie und bleibt auch nach Beendigung der Animation)</a:t>
            </a:r>
          </a:p>
          <a:p>
            <a:pPr marL="285750" indent="-285750">
              <a:spcAft>
                <a:spcPts val="600"/>
              </a:spcAft>
              <a:buFont typeface="Arial" panose="020B0604020202020204" pitchFamily="34" charset="0"/>
              <a:buChar char="•"/>
            </a:pPr>
            <a:r>
              <a:rPr lang="de-DE" b="1" dirty="0">
                <a:solidFill>
                  <a:srgbClr val="0070C0"/>
                </a:solidFill>
              </a:rPr>
              <a:t>Hervorhebung</a:t>
            </a:r>
            <a:r>
              <a:rPr lang="de-DE" dirty="0">
                <a:solidFill>
                  <a:srgbClr val="0070C0"/>
                </a:solidFill>
              </a:rPr>
              <a:t> (Objekt ist bereits sichtbar und bleibt es auch nach Beendigung der Animation)</a:t>
            </a:r>
          </a:p>
          <a:p>
            <a:pPr marL="285750" indent="-285750">
              <a:spcAft>
                <a:spcPts val="600"/>
              </a:spcAft>
              <a:buFont typeface="Arial" panose="020B0604020202020204" pitchFamily="34" charset="0"/>
              <a:buChar char="•"/>
            </a:pPr>
            <a:r>
              <a:rPr lang="de-DE" b="1" dirty="0">
                <a:solidFill>
                  <a:srgbClr val="0070C0"/>
                </a:solidFill>
              </a:rPr>
              <a:t>Ausgang</a:t>
            </a:r>
            <a:r>
              <a:rPr lang="de-DE" dirty="0">
                <a:solidFill>
                  <a:srgbClr val="0070C0"/>
                </a:solidFill>
              </a:rPr>
              <a:t> (Objekt ist bereits sichtbar und wird nach Beendigung der Animation von der Folie entfernt)</a:t>
            </a:r>
          </a:p>
          <a:p>
            <a:pPr marL="285750" indent="-285750">
              <a:buFont typeface="Arial" panose="020B0604020202020204" pitchFamily="34" charset="0"/>
              <a:buChar char="•"/>
            </a:pPr>
            <a:r>
              <a:rPr lang="de-DE" b="1" dirty="0">
                <a:solidFill>
                  <a:srgbClr val="0070C0"/>
                </a:solidFill>
              </a:rPr>
              <a:t>Animationspfade</a:t>
            </a:r>
            <a:r>
              <a:rPr lang="de-DE" dirty="0">
                <a:solidFill>
                  <a:srgbClr val="0070C0"/>
                </a:solidFill>
              </a:rPr>
              <a:t> (Objekt wird entlang eines Pfades bewegt)</a:t>
            </a:r>
          </a:p>
        </p:txBody>
      </p:sp>
      <p:sp>
        <p:nvSpPr>
          <p:cNvPr id="7" name="Textfeld 6"/>
          <p:cNvSpPr txBox="1"/>
          <p:nvPr/>
        </p:nvSpPr>
        <p:spPr>
          <a:xfrm>
            <a:off x="4211255" y="5857892"/>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69003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3000"/>
                            </p:stCondLst>
                            <p:childTnLst>
                              <p:par>
                                <p:cTn id="9" presetID="10" presetClass="entr" presetSubtype="0" fill="hold" grpId="0" nodeType="afterEffect">
                                  <p:stCondLst>
                                    <p:cond delay="30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Änderungen bzw. Neuerungen</a:t>
            </a:r>
          </a:p>
        </p:txBody>
      </p:sp>
      <p:sp>
        <p:nvSpPr>
          <p:cNvPr id="3" name="Datumsplatzhalter 2"/>
          <p:cNvSpPr>
            <a:spLocks noGrp="1"/>
          </p:cNvSpPr>
          <p:nvPr>
            <p:ph type="dt" sz="half" idx="10"/>
          </p:nvPr>
        </p:nvSpPr>
        <p:spPr/>
        <p:txBody>
          <a:bodyPr/>
          <a:lstStyle/>
          <a:p>
            <a:fld id="{E98C3FE2-5FB0-459F-B270-5D0A80933883}"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40</a:t>
            </a:fld>
            <a:endParaRPr lang="de-DE"/>
          </a:p>
        </p:txBody>
      </p:sp>
      <p:sp>
        <p:nvSpPr>
          <p:cNvPr id="6" name="Textfeld 5"/>
          <p:cNvSpPr txBox="1"/>
          <p:nvPr/>
        </p:nvSpPr>
        <p:spPr>
          <a:xfrm>
            <a:off x="609600" y="1484784"/>
            <a:ext cx="10972800" cy="3016210"/>
          </a:xfrm>
          <a:prstGeom prst="rect">
            <a:avLst/>
          </a:prstGeom>
          <a:noFill/>
        </p:spPr>
        <p:txBody>
          <a:bodyPr wrap="square" rtlCol="0">
            <a:spAutoFit/>
          </a:bodyPr>
          <a:lstStyle/>
          <a:p>
            <a:pPr>
              <a:spcAft>
                <a:spcPts val="1200"/>
              </a:spcAft>
            </a:pPr>
            <a:r>
              <a:rPr lang="de-DE" dirty="0">
                <a:solidFill>
                  <a:srgbClr val="0070C0"/>
                </a:solidFill>
              </a:rPr>
              <a:t>Eine weitere Neuerung ab Version 2010 sind die Einstellungen </a:t>
            </a:r>
            <a:r>
              <a:rPr lang="de-DE" i="1" dirty="0">
                <a:solidFill>
                  <a:srgbClr val="0070C0"/>
                </a:solidFill>
              </a:rPr>
              <a:t>Gleiten Start</a:t>
            </a:r>
            <a:r>
              <a:rPr lang="de-DE" dirty="0">
                <a:solidFill>
                  <a:srgbClr val="0070C0"/>
                </a:solidFill>
              </a:rPr>
              <a:t>, </a:t>
            </a:r>
            <a:r>
              <a:rPr lang="de-DE" i="1" dirty="0">
                <a:solidFill>
                  <a:srgbClr val="0070C0"/>
                </a:solidFill>
              </a:rPr>
              <a:t>Gleiten Ende</a:t>
            </a:r>
            <a:r>
              <a:rPr lang="de-DE" dirty="0">
                <a:solidFill>
                  <a:srgbClr val="0070C0"/>
                </a:solidFill>
              </a:rPr>
              <a:t> und </a:t>
            </a:r>
            <a:r>
              <a:rPr lang="de-DE" i="1" dirty="0">
                <a:solidFill>
                  <a:srgbClr val="0070C0"/>
                </a:solidFill>
              </a:rPr>
              <a:t>Springen Ende</a:t>
            </a:r>
            <a:r>
              <a:rPr lang="de-DE" dirty="0">
                <a:solidFill>
                  <a:srgbClr val="0070C0"/>
                </a:solidFill>
              </a:rPr>
              <a:t>, die über das Dialogfeld für die Effektoptionen eingestellt werden können. Diese Einstellungen gibt es aber nicht für je-den Effekt. Mit </a:t>
            </a:r>
            <a:r>
              <a:rPr lang="de-DE" i="1" dirty="0">
                <a:solidFill>
                  <a:srgbClr val="0070C0"/>
                </a:solidFill>
              </a:rPr>
              <a:t>Gleiten Start</a:t>
            </a:r>
            <a:r>
              <a:rPr lang="de-DE" dirty="0">
                <a:solidFill>
                  <a:srgbClr val="0070C0"/>
                </a:solidFill>
              </a:rPr>
              <a:t> und </a:t>
            </a:r>
            <a:r>
              <a:rPr lang="de-DE" i="1" dirty="0">
                <a:solidFill>
                  <a:srgbClr val="0070C0"/>
                </a:solidFill>
              </a:rPr>
              <a:t>Gleiten Ende</a:t>
            </a:r>
            <a:r>
              <a:rPr lang="de-DE" dirty="0">
                <a:solidFill>
                  <a:srgbClr val="0070C0"/>
                </a:solidFill>
              </a:rPr>
              <a:t> können Sie festlegen, dass beim Start bzw. Ende der Effekt langsamer abläuft. Dabei beeinflussen sich die beiden Einstellungen gegenseitig, d.h. wenn der eine Wert vergrößert wird, wird automatisch der andere verkleinert und umgekehrt. Mit der Einstellung </a:t>
            </a:r>
            <a:r>
              <a:rPr lang="de-DE" i="1" dirty="0">
                <a:solidFill>
                  <a:srgbClr val="0070C0"/>
                </a:solidFill>
              </a:rPr>
              <a:t>Springen Ende</a:t>
            </a:r>
            <a:r>
              <a:rPr lang="de-DE" dirty="0">
                <a:solidFill>
                  <a:srgbClr val="0070C0"/>
                </a:solidFill>
              </a:rPr>
              <a:t> kann eine Art Sprungeffekt am Ende der Animation erzeugt werden. Die beiden Einstellungen </a:t>
            </a:r>
            <a:r>
              <a:rPr lang="de-DE" i="1" dirty="0">
                <a:solidFill>
                  <a:srgbClr val="0070C0"/>
                </a:solidFill>
              </a:rPr>
              <a:t>Gleiten Ende</a:t>
            </a:r>
            <a:r>
              <a:rPr lang="de-DE" dirty="0">
                <a:solidFill>
                  <a:srgbClr val="0070C0"/>
                </a:solidFill>
              </a:rPr>
              <a:t> und </a:t>
            </a:r>
            <a:r>
              <a:rPr lang="de-DE" i="1" dirty="0">
                <a:solidFill>
                  <a:srgbClr val="0070C0"/>
                </a:solidFill>
              </a:rPr>
              <a:t>Springen Ende</a:t>
            </a:r>
            <a:r>
              <a:rPr lang="de-DE" dirty="0">
                <a:solidFill>
                  <a:srgbClr val="0070C0"/>
                </a:solidFill>
              </a:rPr>
              <a:t> können nicht zusammen benutzt werden.</a:t>
            </a:r>
          </a:p>
          <a:p>
            <a:pPr>
              <a:spcAft>
                <a:spcPts val="1200"/>
              </a:spcAft>
            </a:pPr>
            <a:r>
              <a:rPr lang="de-DE" dirty="0">
                <a:solidFill>
                  <a:srgbClr val="0070C0"/>
                </a:solidFill>
              </a:rPr>
              <a:t>Im folgenden Beispiel wird dreimal derselbe Effekt (Einfliegen; von rechts; Dauer: 4 Sek.) eingesetzt. Einmal ohne zusätzliche Einstellungen, einmal mit der Einstellungen </a:t>
            </a:r>
            <a:r>
              <a:rPr lang="de-DE" i="1" dirty="0">
                <a:solidFill>
                  <a:srgbClr val="0070C0"/>
                </a:solidFill>
              </a:rPr>
              <a:t>Gleiten Ende</a:t>
            </a:r>
            <a:r>
              <a:rPr lang="de-DE" dirty="0">
                <a:solidFill>
                  <a:srgbClr val="0070C0"/>
                </a:solidFill>
              </a:rPr>
              <a:t> (4. Sek.) und dann nochmal mit </a:t>
            </a:r>
            <a:r>
              <a:rPr lang="de-DE" i="1" dirty="0">
                <a:solidFill>
                  <a:srgbClr val="0070C0"/>
                </a:solidFill>
              </a:rPr>
              <a:t>Springen Ende</a:t>
            </a:r>
            <a:r>
              <a:rPr lang="de-DE" dirty="0">
                <a:solidFill>
                  <a:srgbClr val="0070C0"/>
                </a:solidFill>
              </a:rPr>
              <a:t> (3. Sek.). Achtung, gleich geht‘s los!</a:t>
            </a:r>
          </a:p>
        </p:txBody>
      </p:sp>
      <p:sp>
        <p:nvSpPr>
          <p:cNvPr id="8" name="Smiley 7"/>
          <p:cNvSpPr/>
          <p:nvPr/>
        </p:nvSpPr>
        <p:spPr>
          <a:xfrm>
            <a:off x="2711624" y="4653136"/>
            <a:ext cx="936104" cy="936104"/>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00"/>
              </a:solidFill>
            </a:endParaRPr>
          </a:p>
        </p:txBody>
      </p:sp>
      <p:sp>
        <p:nvSpPr>
          <p:cNvPr id="9" name="Textfeld 8"/>
          <p:cNvSpPr txBox="1"/>
          <p:nvPr/>
        </p:nvSpPr>
        <p:spPr>
          <a:xfrm>
            <a:off x="4211255" y="5902496"/>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330219187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500"/>
                                </p:stCondLst>
                                <p:childTnLst>
                                  <p:par>
                                    <p:cTn id="9" presetID="2" presetClass="entr" presetSubtype="2" fill="hold" grpId="0" nodeType="afterEffect">
                                      <p:stCondLst>
                                        <p:cond delay="27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4000" fill="hold"/>
                                            <p:tgtEl>
                                              <p:spTgt spid="8"/>
                                            </p:tgtEl>
                                            <p:attrNameLst>
                                              <p:attrName>ppt_x</p:attrName>
                                            </p:attrNameLst>
                                          </p:cBhvr>
                                          <p:tavLst>
                                            <p:tav tm="0">
                                              <p:val>
                                                <p:strVal val="1+#ppt_w/2"/>
                                              </p:val>
                                            </p:tav>
                                            <p:tav tm="100000">
                                              <p:val>
                                                <p:strVal val="#ppt_x"/>
                                              </p:val>
                                            </p:tav>
                                          </p:tavLst>
                                        </p:anim>
                                        <p:anim calcmode="lin" valueType="num">
                                          <p:cBhvr additive="base">
                                            <p:cTn id="12" dur="4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33500"/>
                                </p:stCondLst>
                                <p:childTnLst>
                                  <p:par>
                                    <p:cTn id="14" presetID="2" presetClass="entr" presetSubtype="2" decel="100000" fill="hold" grpId="1" nodeType="afterEffect">
                                      <p:stCondLst>
                                        <p:cond delay="10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4000" fill="hold"/>
                                            <p:tgtEl>
                                              <p:spTgt spid="8"/>
                                            </p:tgtEl>
                                            <p:attrNameLst>
                                              <p:attrName>ppt_x</p:attrName>
                                            </p:attrNameLst>
                                          </p:cBhvr>
                                          <p:tavLst>
                                            <p:tav tm="0">
                                              <p:val>
                                                <p:strVal val="1+#ppt_w/2"/>
                                              </p:val>
                                            </p:tav>
                                            <p:tav tm="100000">
                                              <p:val>
                                                <p:strVal val="#ppt_x"/>
                                              </p:val>
                                            </p:tav>
                                          </p:tavLst>
                                        </p:anim>
                                        <p:anim calcmode="lin" valueType="num">
                                          <p:cBhvr additive="base">
                                            <p:cTn id="17" dur="40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38500"/>
                                </p:stCondLst>
                                <p:childTnLst>
                                  <p:par>
                                    <p:cTn id="19" presetID="2" presetClass="entr" presetSubtype="2" fill="hold" grpId="2" nodeType="afterEffect" p14:presetBounceEnd="75000">
                                      <p:stCondLst>
                                        <p:cond delay="1000"/>
                                      </p:stCondLst>
                                      <p:childTnLst>
                                        <p:set>
                                          <p:cBhvr>
                                            <p:cTn id="20" dur="1" fill="hold">
                                              <p:stCondLst>
                                                <p:cond delay="0"/>
                                              </p:stCondLst>
                                            </p:cTn>
                                            <p:tgtEl>
                                              <p:spTgt spid="8"/>
                                            </p:tgtEl>
                                            <p:attrNameLst>
                                              <p:attrName>style.visibility</p:attrName>
                                            </p:attrNameLst>
                                          </p:cBhvr>
                                          <p:to>
                                            <p:strVal val="visible"/>
                                          </p:to>
                                        </p:set>
                                        <p:anim calcmode="lin" valueType="num" p14:bounceEnd="75000">
                                          <p:cBhvr additive="base">
                                            <p:cTn id="21" dur="4000" fill="hold"/>
                                            <p:tgtEl>
                                              <p:spTgt spid="8"/>
                                            </p:tgtEl>
                                            <p:attrNameLst>
                                              <p:attrName>ppt_x</p:attrName>
                                            </p:attrNameLst>
                                          </p:cBhvr>
                                          <p:tavLst>
                                            <p:tav tm="0">
                                              <p:val>
                                                <p:strVal val="1+#ppt_w/2"/>
                                              </p:val>
                                            </p:tav>
                                            <p:tav tm="100000">
                                              <p:val>
                                                <p:strVal val="#ppt_x"/>
                                              </p:val>
                                            </p:tav>
                                          </p:tavLst>
                                        </p:anim>
                                        <p:anim calcmode="lin" valueType="num" p14:bounceEnd="75000">
                                          <p:cBhvr additive="base">
                                            <p:cTn id="22" dur="40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43500"/>
                                </p:stCondLst>
                                <p:childTnLst>
                                  <p:par>
                                    <p:cTn id="24" presetID="10" presetClass="entr" presetSubtype="0" fill="hold" grpId="0" nodeType="afterEffect">
                                      <p:stCondLst>
                                        <p:cond delay="20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P spid="8" grpId="2" animBg="1"/>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500"/>
                                </p:stCondLst>
                                <p:childTnLst>
                                  <p:par>
                                    <p:cTn id="9" presetID="2" presetClass="entr" presetSubtype="2" fill="hold" grpId="0" nodeType="afterEffect">
                                      <p:stCondLst>
                                        <p:cond delay="27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4000" fill="hold"/>
                                            <p:tgtEl>
                                              <p:spTgt spid="8"/>
                                            </p:tgtEl>
                                            <p:attrNameLst>
                                              <p:attrName>ppt_x</p:attrName>
                                            </p:attrNameLst>
                                          </p:cBhvr>
                                          <p:tavLst>
                                            <p:tav tm="0">
                                              <p:val>
                                                <p:strVal val="1+#ppt_w/2"/>
                                              </p:val>
                                            </p:tav>
                                            <p:tav tm="100000">
                                              <p:val>
                                                <p:strVal val="#ppt_x"/>
                                              </p:val>
                                            </p:tav>
                                          </p:tavLst>
                                        </p:anim>
                                        <p:anim calcmode="lin" valueType="num">
                                          <p:cBhvr additive="base">
                                            <p:cTn id="12" dur="4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33500"/>
                                </p:stCondLst>
                                <p:childTnLst>
                                  <p:par>
                                    <p:cTn id="14" presetID="2" presetClass="entr" presetSubtype="2" decel="100000" fill="hold" grpId="1" nodeType="afterEffect">
                                      <p:stCondLst>
                                        <p:cond delay="10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4000" fill="hold"/>
                                            <p:tgtEl>
                                              <p:spTgt spid="8"/>
                                            </p:tgtEl>
                                            <p:attrNameLst>
                                              <p:attrName>ppt_x</p:attrName>
                                            </p:attrNameLst>
                                          </p:cBhvr>
                                          <p:tavLst>
                                            <p:tav tm="0">
                                              <p:val>
                                                <p:strVal val="1+#ppt_w/2"/>
                                              </p:val>
                                            </p:tav>
                                            <p:tav tm="100000">
                                              <p:val>
                                                <p:strVal val="#ppt_x"/>
                                              </p:val>
                                            </p:tav>
                                          </p:tavLst>
                                        </p:anim>
                                        <p:anim calcmode="lin" valueType="num">
                                          <p:cBhvr additive="base">
                                            <p:cTn id="17" dur="4000" fill="hold"/>
                                            <p:tgtEl>
                                              <p:spTgt spid="8"/>
                                            </p:tgtEl>
                                            <p:attrNameLst>
                                              <p:attrName>ppt_y</p:attrName>
                                            </p:attrNameLst>
                                          </p:cBhvr>
                                          <p:tavLst>
                                            <p:tav tm="0">
                                              <p:val>
                                                <p:strVal val="#ppt_y"/>
                                              </p:val>
                                            </p:tav>
                                            <p:tav tm="100000">
                                              <p:val>
                                                <p:strVal val="#ppt_y"/>
                                              </p:val>
                                            </p:tav>
                                          </p:tavLst>
                                        </p:anim>
                                      </p:childTnLst>
                                    </p:cTn>
                                  </p:par>
                                </p:childTnLst>
                              </p:cTn>
                            </p:par>
                            <p:par>
                              <p:cTn id="18" fill="hold">
                                <p:stCondLst>
                                  <p:cond delay="38500"/>
                                </p:stCondLst>
                                <p:childTnLst>
                                  <p:par>
                                    <p:cTn id="19" presetID="2" presetClass="entr" presetSubtype="2" fill="hold" grpId="2" nodeType="afterEffect">
                                      <p:stCondLst>
                                        <p:cond delay="100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4000" fill="hold"/>
                                            <p:tgtEl>
                                              <p:spTgt spid="8"/>
                                            </p:tgtEl>
                                            <p:attrNameLst>
                                              <p:attrName>ppt_x</p:attrName>
                                            </p:attrNameLst>
                                          </p:cBhvr>
                                          <p:tavLst>
                                            <p:tav tm="0">
                                              <p:val>
                                                <p:strVal val="1+#ppt_w/2"/>
                                              </p:val>
                                            </p:tav>
                                            <p:tav tm="100000">
                                              <p:val>
                                                <p:strVal val="#ppt_x"/>
                                              </p:val>
                                            </p:tav>
                                          </p:tavLst>
                                        </p:anim>
                                        <p:anim calcmode="lin" valueType="num">
                                          <p:cBhvr additive="base">
                                            <p:cTn id="22" dur="40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43500"/>
                                </p:stCondLst>
                                <p:childTnLst>
                                  <p:par>
                                    <p:cTn id="24" presetID="10" presetClass="entr" presetSubtype="0" fill="hold" grpId="0" nodeType="afterEffect">
                                      <p:stCondLst>
                                        <p:cond delay="20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P spid="8" grpId="2" animBg="1"/>
          <p:bldP spid="9" grpId="0"/>
        </p:bldLst>
      </p:timing>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0" y="6318024"/>
            <a:ext cx="12192000" cy="540000"/>
          </a:xfrm>
          <a:prstGeom prst="rect">
            <a:avLst/>
          </a:prstGeom>
          <a:gradFill>
            <a:gsLst>
              <a:gs pos="0">
                <a:srgbClr val="00B0F0"/>
              </a:gs>
              <a:gs pos="100000">
                <a:srgbClr val="0070C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Datumsplatzhalter 2"/>
          <p:cNvSpPr>
            <a:spLocks noGrp="1"/>
          </p:cNvSpPr>
          <p:nvPr>
            <p:ph type="dt" sz="half" idx="10"/>
          </p:nvPr>
        </p:nvSpPr>
        <p:spPr/>
        <p:txBody>
          <a:bodyPr/>
          <a:lstStyle/>
          <a:p>
            <a:fld id="{295A5D1B-DF64-40AE-94CF-825987803FEF}" type="datetime1">
              <a:rPr lang="de-DE" smtClean="0">
                <a:solidFill>
                  <a:schemeClr val="bg1"/>
                </a:solidFill>
              </a:rPr>
              <a:t>13.05.2025</a:t>
            </a:fld>
            <a:endParaRPr lang="de-DE" dirty="0">
              <a:solidFill>
                <a:schemeClr val="bg1"/>
              </a:solidFill>
            </a:endParaRPr>
          </a:p>
        </p:txBody>
      </p:sp>
      <p:sp>
        <p:nvSpPr>
          <p:cNvPr id="4" name="Fußzeilenplatzhalter 3"/>
          <p:cNvSpPr>
            <a:spLocks noGrp="1"/>
          </p:cNvSpPr>
          <p:nvPr>
            <p:ph type="ftr" sz="quarter" idx="11"/>
          </p:nvPr>
        </p:nvSpPr>
        <p:spPr>
          <a:xfrm>
            <a:off x="3863752" y="6356351"/>
            <a:ext cx="4472136" cy="365125"/>
          </a:xfrm>
        </p:spPr>
        <p:txBody>
          <a:bodyPr/>
          <a:lstStyle/>
          <a:p>
            <a:r>
              <a:rPr lang="de-DE" dirty="0">
                <a:solidFill>
                  <a:schemeClr val="bg1"/>
                </a:solidFill>
              </a:rPr>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solidFill>
                  <a:schemeClr val="bg1"/>
                </a:solidFill>
              </a:rPr>
              <a:pPr/>
              <a:t>41</a:t>
            </a:fld>
            <a:endParaRPr lang="de-DE" dirty="0">
              <a:solidFill>
                <a:schemeClr val="bg1"/>
              </a:solidFill>
            </a:endParaRPr>
          </a:p>
        </p:txBody>
      </p:sp>
      <p:sp>
        <p:nvSpPr>
          <p:cNvPr id="6" name="Rechteck 5"/>
          <p:cNvSpPr/>
          <p:nvPr/>
        </p:nvSpPr>
        <p:spPr>
          <a:xfrm>
            <a:off x="0" y="0"/>
            <a:ext cx="12192000" cy="540000"/>
          </a:xfrm>
          <a:prstGeom prst="rect">
            <a:avLst/>
          </a:prstGeom>
          <a:gradFill>
            <a:gsLst>
              <a:gs pos="0">
                <a:srgbClr val="0070C0"/>
              </a:gs>
              <a:gs pos="100000">
                <a:srgbClr val="00B0F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AutoShape 2" descr="http://www.uni-giessen.de/hrz/intern/HRZ-Logo/HRZ-Logo_mit_Schriftzug_HRZ_600T.gif"/>
          <p:cNvSpPr>
            <a:spLocks noChangeAspect="1" noChangeArrowheads="1"/>
          </p:cNvSpPr>
          <p:nvPr/>
        </p:nvSpPr>
        <p:spPr bwMode="auto">
          <a:xfrm>
            <a:off x="1587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de-DE"/>
          </a:p>
        </p:txBody>
      </p:sp>
      <p:pic>
        <p:nvPicPr>
          <p:cNvPr id="8" name="Picture 4" descr="http://www.uni-giessen.de/hrz/intern/HRZ-Logo/HRZ-Logo_mit_Schriftzug_HRZ_600T.gif"/>
          <p:cNvPicPr>
            <a:picLocks noChangeAspect="1" noChangeArrowheads="1"/>
          </p:cNvPicPr>
          <p:nvPr/>
        </p:nvPicPr>
        <p:blipFill>
          <a:blip r:embed="rId2" cstate="print"/>
          <a:srcRect l="-5342" t="-8493" r="-5342" b="-8493"/>
          <a:stretch>
            <a:fillRect/>
          </a:stretch>
        </p:blipFill>
        <p:spPr bwMode="auto">
          <a:xfrm>
            <a:off x="301923" y="137335"/>
            <a:ext cx="983655" cy="653923"/>
          </a:xfrm>
          <a:prstGeom prst="roundRect">
            <a:avLst>
              <a:gd name="adj" fmla="val 3164"/>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76200" cap="sq">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miter lim="800000"/>
          </a:ln>
          <a:effectLst/>
          <a:scene3d>
            <a:camera prst="perspectiveHeroicExtremeRightFacing">
              <a:rot lat="0" lon="19532356" rev="0"/>
            </a:camera>
            <a:lightRig rig="threePt" dir="t">
              <a:rot lat="0" lon="0" rev="2700000"/>
            </a:lightRig>
          </a:scene3d>
          <a:sp3d contourW="6350">
            <a:bevelT h="38100"/>
            <a:contourClr>
              <a:srgbClr val="C0C0C0"/>
            </a:contourClr>
          </a:sp3d>
        </p:spPr>
      </p:pic>
      <p:sp>
        <p:nvSpPr>
          <p:cNvPr id="9" name="Textfeld 8"/>
          <p:cNvSpPr txBox="1"/>
          <p:nvPr/>
        </p:nvSpPr>
        <p:spPr>
          <a:xfrm>
            <a:off x="4060017" y="0"/>
            <a:ext cx="4071966" cy="523220"/>
          </a:xfrm>
          <a:prstGeom prst="rect">
            <a:avLst/>
          </a:prstGeom>
          <a:noFill/>
        </p:spPr>
        <p:txBody>
          <a:bodyPr wrap="square" rtlCol="0">
            <a:spAutoFit/>
          </a:bodyPr>
          <a:lstStyle/>
          <a:p>
            <a:pPr algn="ctr"/>
            <a:r>
              <a:rPr lang="de-DE" sz="1400" b="1" dirty="0">
                <a:solidFill>
                  <a:schemeClr val="bg1"/>
                </a:solidFill>
              </a:rPr>
              <a:t>IT-Kompetenz- und Dienstleistungszentrum der JLU</a:t>
            </a:r>
            <a:br>
              <a:rPr lang="de-DE" sz="1400" b="1" dirty="0">
                <a:solidFill>
                  <a:schemeClr val="bg1"/>
                </a:solidFill>
              </a:rPr>
            </a:br>
            <a:r>
              <a:rPr lang="de-DE" sz="1400" b="1" dirty="0">
                <a:solidFill>
                  <a:schemeClr val="bg1"/>
                </a:solidFill>
              </a:rPr>
              <a:t>http://www.uni-giessen.de/hrz/</a:t>
            </a:r>
          </a:p>
        </p:txBody>
      </p:sp>
      <p:pic>
        <p:nvPicPr>
          <p:cNvPr id="10" name="Grafik 9" descr="HRZ-Strichzeichnung (weiß).wmf"/>
          <p:cNvPicPr>
            <a:picLocks noChangeAspect="1"/>
          </p:cNvPicPr>
          <p:nvPr/>
        </p:nvPicPr>
        <p:blipFill>
          <a:blip r:embed="rId3" cstate="print"/>
          <a:stretch>
            <a:fillRect/>
          </a:stretch>
        </p:blipFill>
        <p:spPr>
          <a:xfrm>
            <a:off x="10852939" y="19061"/>
            <a:ext cx="1371600" cy="540937"/>
          </a:xfrm>
          <a:prstGeom prst="rect">
            <a:avLst/>
          </a:prstGeom>
        </p:spPr>
      </p:pic>
      <p:sp>
        <p:nvSpPr>
          <p:cNvPr id="12" name="Textfeld 11"/>
          <p:cNvSpPr txBox="1"/>
          <p:nvPr/>
        </p:nvSpPr>
        <p:spPr>
          <a:xfrm>
            <a:off x="2172171" y="2644170"/>
            <a:ext cx="7847661" cy="1569660"/>
          </a:xfrm>
          <a:prstGeom prst="rect">
            <a:avLst/>
          </a:prstGeom>
          <a:noFill/>
        </p:spPr>
        <p:txBody>
          <a:bodyPr wrap="none" rtlCol="0">
            <a:spAutoFit/>
          </a:bodyPr>
          <a:lstStyle/>
          <a:p>
            <a:r>
              <a:rPr lang="de-DE" sz="9600" b="1" dirty="0" err="1">
                <a:solidFill>
                  <a:srgbClr val="FF0000"/>
                </a:solidFill>
              </a:rPr>
              <a:t>That‘s</a:t>
            </a:r>
            <a:r>
              <a:rPr lang="de-DE" sz="9600" b="1" dirty="0">
                <a:solidFill>
                  <a:srgbClr val="FF0000"/>
                </a:solidFill>
              </a:rPr>
              <a:t> all </a:t>
            </a:r>
            <a:r>
              <a:rPr lang="de-DE" sz="9600" b="1" dirty="0" err="1">
                <a:solidFill>
                  <a:srgbClr val="FF0000"/>
                </a:solidFill>
              </a:rPr>
              <a:t>folks</a:t>
            </a:r>
            <a:r>
              <a:rPr lang="de-DE" sz="9600" b="1" dirty="0">
                <a:solidFill>
                  <a:srgbClr val="FF0000"/>
                </a:solidFill>
              </a:rPr>
              <a:t>!</a:t>
            </a:r>
          </a:p>
        </p:txBody>
      </p:sp>
    </p:spTree>
    <p:extLst>
      <p:ext uri="{BB962C8B-B14F-4D97-AF65-F5344CB8AC3E}">
        <p14:creationId xmlns:p14="http://schemas.microsoft.com/office/powerpoint/2010/main" val="2176012963"/>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100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1000" autoRev="1" fill="hold">
                                          <p:stCondLst>
                                            <p:cond delay="0"/>
                                          </p:stCondLst>
                                        </p:cTn>
                                        <p:tgtEl>
                                          <p:spTgt spid="12"/>
                                        </p:tgtEl>
                                        <p:attrNameLst>
                                          <p:attrName>ppt_w</p:attrName>
                                        </p:attrNameLst>
                                      </p:cBhvr>
                                    </p:anim>
                                    <p:anim by="(#ppt_w*0.50)" calcmode="lin" valueType="num">
                                      <p:cBhvr>
                                        <p:cTn id="8" dur="1000" decel="50000" autoRev="1" fill="hold">
                                          <p:stCondLst>
                                            <p:cond delay="0"/>
                                          </p:stCondLst>
                                        </p:cTn>
                                        <p:tgtEl>
                                          <p:spTgt spid="12"/>
                                        </p:tgtEl>
                                        <p:attrNameLst>
                                          <p:attrName>ppt_x</p:attrName>
                                        </p:attrNameLst>
                                      </p:cBhvr>
                                    </p:anim>
                                    <p:anim from="(-#ppt_h/2)" to="(#ppt_y)" calcmode="lin" valueType="num">
                                      <p:cBhvr>
                                        <p:cTn id="9" dur="2000" fill="hold">
                                          <p:stCondLst>
                                            <p:cond delay="0"/>
                                          </p:stCondLst>
                                        </p:cTn>
                                        <p:tgtEl>
                                          <p:spTgt spid="12"/>
                                        </p:tgtEl>
                                        <p:attrNameLst>
                                          <p:attrName>ppt_y</p:attrName>
                                        </p:attrNameLst>
                                      </p:cBhvr>
                                    </p:anim>
                                    <p:animRot by="21600000">
                                      <p:cBhvr>
                                        <p:cTn id="10" dur="2000" fill="hold">
                                          <p:stCondLst>
                                            <p:cond delay="0"/>
                                          </p:stCondLst>
                                        </p:cTn>
                                        <p:tgtEl>
                                          <p:spTgt spid="12"/>
                                        </p:tgtEl>
                                        <p:attrNameLst>
                                          <p:attrName>r</p:attrName>
                                        </p:attrNameLst>
                                      </p:cBhvr>
                                    </p:animRot>
                                  </p:childTnLst>
                                </p:cTn>
                              </p:par>
                            </p:childTnLst>
                          </p:cTn>
                        </p:par>
                        <p:par>
                          <p:cTn id="11" fill="hold">
                            <p:stCondLst>
                              <p:cond delay="5800"/>
                            </p:stCondLst>
                            <p:childTnLst>
                              <p:par>
                                <p:cTn id="12" presetID="15" presetClass="exit" presetSubtype="0" fill="hold" grpId="1" nodeType="afterEffect">
                                  <p:stCondLst>
                                    <p:cond delay="2000"/>
                                  </p:stCondLst>
                                  <p:iterate type="lt">
                                    <p:tmPct val="0"/>
                                  </p:iterate>
                                  <p:childTnLst>
                                    <p:anim calcmode="lin" valueType="num">
                                      <p:cBhvr>
                                        <p:cTn id="13" dur="2000"/>
                                        <p:tgtEl>
                                          <p:spTgt spid="12"/>
                                        </p:tgtEl>
                                        <p:attrNameLst>
                                          <p:attrName>ppt_w</p:attrName>
                                        </p:attrNameLst>
                                      </p:cBhvr>
                                      <p:tavLst>
                                        <p:tav tm="0">
                                          <p:val>
                                            <p:strVal val="ppt_w"/>
                                          </p:val>
                                        </p:tav>
                                        <p:tav tm="100000">
                                          <p:val>
                                            <p:fltVal val="0"/>
                                          </p:val>
                                        </p:tav>
                                      </p:tavLst>
                                    </p:anim>
                                    <p:anim calcmode="lin" valueType="num">
                                      <p:cBhvr>
                                        <p:cTn id="14" dur="2000"/>
                                        <p:tgtEl>
                                          <p:spTgt spid="12"/>
                                        </p:tgtEl>
                                        <p:attrNameLst>
                                          <p:attrName>ppt_h</p:attrName>
                                        </p:attrNameLst>
                                      </p:cBhvr>
                                      <p:tavLst>
                                        <p:tav tm="0">
                                          <p:val>
                                            <p:strVal val="ppt_h"/>
                                          </p:val>
                                        </p:tav>
                                        <p:tav tm="100000">
                                          <p:val>
                                            <p:fltVal val="0"/>
                                          </p:val>
                                        </p:tav>
                                      </p:tavLst>
                                    </p:anim>
                                    <p:anim calcmode="lin" valueType="num">
                                      <p:cBhvr>
                                        <p:cTn id="15" dur="2000"/>
                                        <p:tgtEl>
                                          <p:spTgt spid="1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6" dur="2000"/>
                                        <p:tgtEl>
                                          <p:spTgt spid="1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7" dur="1" fill="hold">
                                          <p:stCondLst>
                                            <p:cond delay="1999"/>
                                          </p:stCondLst>
                                        </p:cTn>
                                        <p:tgtEl>
                                          <p:spTgt spid="12"/>
                                        </p:tgtEl>
                                        <p:attrNameLst>
                                          <p:attrName>style.visibility</p:attrName>
                                        </p:attrNameLst>
                                      </p:cBhvr>
                                      <p:to>
                                        <p:strVal val="hidden"/>
                                      </p:to>
                                    </p:set>
                                  </p:childTnLst>
                                </p:cTn>
                              </p:par>
                              <p:par>
                                <p:cTn id="18" presetID="52" presetClass="exit" presetSubtype="0" fill="hold" nodeType="withEffect">
                                  <p:stCondLst>
                                    <p:cond delay="2000"/>
                                  </p:stCondLst>
                                  <p:childTnLst>
                                    <p:animScale>
                                      <p:cBhvr>
                                        <p:cTn id="19" dur="2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0" dur="2000" accel="50000">
                                          <p:stCondLst>
                                            <p:cond delay="0"/>
                                          </p:stCondLst>
                                        </p:cTn>
                                        <p:tgtEl>
                                          <p:spTgt spid="8"/>
                                        </p:tgtEl>
                                        <p:attrNameLst>
                                          <p:attrName>ppt_x</p:attrName>
                                          <p:attrName>ppt_y</p:attrName>
                                        </p:attrNameLst>
                                      </p:cBhvr>
                                    </p:animMotion>
                                    <p:animEffect transition="out" filter="fade">
                                      <p:cBhvr>
                                        <p:cTn id="21" dur="2000"/>
                                        <p:tgtEl>
                                          <p:spTgt spid="8"/>
                                        </p:tgtEl>
                                      </p:cBhvr>
                                    </p:animEffect>
                                    <p:set>
                                      <p:cBhvr>
                                        <p:cTn id="22" dur="1" fill="hold">
                                          <p:stCondLst>
                                            <p:cond delay="1999"/>
                                          </p:stCondLst>
                                        </p:cTn>
                                        <p:tgtEl>
                                          <p:spTgt spid="8"/>
                                        </p:tgtEl>
                                        <p:attrNameLst>
                                          <p:attrName>style.visibility</p:attrName>
                                        </p:attrNameLst>
                                      </p:cBhvr>
                                      <p:to>
                                        <p:strVal val="hidden"/>
                                      </p:to>
                                    </p:set>
                                  </p:childTnLst>
                                </p:cTn>
                              </p:par>
                              <p:par>
                                <p:cTn id="23" presetID="37" presetClass="exit" presetSubtype="0" fill="hold" grpId="0" nodeType="withEffect">
                                  <p:stCondLst>
                                    <p:cond delay="2000"/>
                                  </p:stCondLst>
                                  <p:childTnLst>
                                    <p:animEffect transition="out" filter="fade">
                                      <p:cBhvr>
                                        <p:cTn id="24" dur="2000"/>
                                        <p:tgtEl>
                                          <p:spTgt spid="9"/>
                                        </p:tgtEl>
                                      </p:cBhvr>
                                    </p:animEffect>
                                    <p:anim calcmode="lin" valueType="num">
                                      <p:cBhvr>
                                        <p:cTn id="25" dur="2000"/>
                                        <p:tgtEl>
                                          <p:spTgt spid="9"/>
                                        </p:tgtEl>
                                        <p:attrNameLst>
                                          <p:attrName>ppt_x</p:attrName>
                                        </p:attrNameLst>
                                      </p:cBhvr>
                                      <p:tavLst>
                                        <p:tav tm="0">
                                          <p:val>
                                            <p:strVal val="ppt_x"/>
                                          </p:val>
                                        </p:tav>
                                        <p:tav tm="100000">
                                          <p:val>
                                            <p:strVal val="ppt_x"/>
                                          </p:val>
                                        </p:tav>
                                      </p:tavLst>
                                    </p:anim>
                                    <p:anim calcmode="lin" valueType="num">
                                      <p:cBhvr>
                                        <p:cTn id="26" dur="200" decel="100000"/>
                                        <p:tgtEl>
                                          <p:spTgt spid="9"/>
                                        </p:tgtEl>
                                        <p:attrNameLst>
                                          <p:attrName>ppt_y</p:attrName>
                                        </p:attrNameLst>
                                      </p:cBhvr>
                                      <p:tavLst>
                                        <p:tav tm="0">
                                          <p:val>
                                            <p:strVal val="ppt_y"/>
                                          </p:val>
                                        </p:tav>
                                        <p:tav tm="100000">
                                          <p:val>
                                            <p:strVal val="ppt_y-.03"/>
                                          </p:val>
                                        </p:tav>
                                      </p:tavLst>
                                    </p:anim>
                                    <p:anim calcmode="lin" valueType="num">
                                      <p:cBhvr>
                                        <p:cTn id="27" dur="1800" accel="100000">
                                          <p:stCondLst>
                                            <p:cond delay="200"/>
                                          </p:stCondLst>
                                        </p:cTn>
                                        <p:tgtEl>
                                          <p:spTgt spid="9"/>
                                        </p:tgtEl>
                                        <p:attrNameLst>
                                          <p:attrName>ppt_y</p:attrName>
                                        </p:attrNameLst>
                                      </p:cBhvr>
                                      <p:tavLst>
                                        <p:tav tm="0">
                                          <p:val>
                                            <p:strVal val="ppt_y"/>
                                          </p:val>
                                        </p:tav>
                                        <p:tav tm="100000">
                                          <p:val>
                                            <p:strVal val="ppt_y+1"/>
                                          </p:val>
                                        </p:tav>
                                      </p:tavLst>
                                    </p:anim>
                                    <p:set>
                                      <p:cBhvr>
                                        <p:cTn id="28" dur="1" fill="hold">
                                          <p:stCondLst>
                                            <p:cond delay="1999"/>
                                          </p:stCondLst>
                                        </p:cTn>
                                        <p:tgtEl>
                                          <p:spTgt spid="9"/>
                                        </p:tgtEl>
                                        <p:attrNameLst>
                                          <p:attrName>style.visibility</p:attrName>
                                        </p:attrNameLst>
                                      </p:cBhvr>
                                      <p:to>
                                        <p:strVal val="hidden"/>
                                      </p:to>
                                    </p:set>
                                  </p:childTnLst>
                                </p:cTn>
                              </p:par>
                              <p:par>
                                <p:cTn id="29" presetID="35" presetClass="exit" presetSubtype="0" fill="hold" nodeType="withEffect">
                                  <p:stCondLst>
                                    <p:cond delay="2000"/>
                                  </p:stCondLst>
                                  <p:childTnLst>
                                    <p:animEffect transition="out" filter="fade">
                                      <p:cBhvr>
                                        <p:cTn id="30" dur="2000"/>
                                        <p:tgtEl>
                                          <p:spTgt spid="10"/>
                                        </p:tgtEl>
                                      </p:cBhvr>
                                    </p:animEffect>
                                    <p:anim calcmode="lin" valueType="num">
                                      <p:cBhvr>
                                        <p:cTn id="31" dur="2000"/>
                                        <p:tgtEl>
                                          <p:spTgt spid="10"/>
                                        </p:tgtEl>
                                        <p:attrNameLst>
                                          <p:attrName>style.rotation</p:attrName>
                                        </p:attrNameLst>
                                      </p:cBhvr>
                                      <p:tavLst>
                                        <p:tav tm="0">
                                          <p:val>
                                            <p:fltVal val="0"/>
                                          </p:val>
                                        </p:tav>
                                        <p:tav tm="100000">
                                          <p:val>
                                            <p:fltVal val="720"/>
                                          </p:val>
                                        </p:tav>
                                      </p:tavLst>
                                    </p:anim>
                                    <p:anim calcmode="lin" valueType="num">
                                      <p:cBhvr>
                                        <p:cTn id="32" dur="2000"/>
                                        <p:tgtEl>
                                          <p:spTgt spid="10"/>
                                        </p:tgtEl>
                                        <p:attrNameLst>
                                          <p:attrName>ppt_h</p:attrName>
                                        </p:attrNameLst>
                                      </p:cBhvr>
                                      <p:tavLst>
                                        <p:tav tm="0">
                                          <p:val>
                                            <p:strVal val="ppt_h"/>
                                          </p:val>
                                        </p:tav>
                                        <p:tav tm="100000">
                                          <p:val>
                                            <p:fltVal val="0"/>
                                          </p:val>
                                        </p:tav>
                                      </p:tavLst>
                                    </p:anim>
                                    <p:anim calcmode="lin" valueType="num">
                                      <p:cBhvr>
                                        <p:cTn id="33" dur="2000"/>
                                        <p:tgtEl>
                                          <p:spTgt spid="10"/>
                                        </p:tgtEl>
                                        <p:attrNameLst>
                                          <p:attrName>ppt_w</p:attrName>
                                        </p:attrNameLst>
                                      </p:cBhvr>
                                      <p:tavLst>
                                        <p:tav tm="0">
                                          <p:val>
                                            <p:strVal val="ppt_w"/>
                                          </p:val>
                                        </p:tav>
                                        <p:tav tm="100000">
                                          <p:val>
                                            <p:fltVal val="0"/>
                                          </p:val>
                                        </p:tav>
                                      </p:tavLst>
                                    </p:anim>
                                    <p:set>
                                      <p:cBhvr>
                                        <p:cTn id="34" dur="1" fill="hold">
                                          <p:stCondLst>
                                            <p:cond delay="1999"/>
                                          </p:stCondLst>
                                        </p:cTn>
                                        <p:tgtEl>
                                          <p:spTgt spid="10"/>
                                        </p:tgtEl>
                                        <p:attrNameLst>
                                          <p:attrName>style.visibility</p:attrName>
                                        </p:attrNameLst>
                                      </p:cBhvr>
                                      <p:to>
                                        <p:strVal val="hidden"/>
                                      </p:to>
                                    </p:set>
                                  </p:childTnLst>
                                </p:cTn>
                              </p:par>
                              <p:par>
                                <p:cTn id="35" presetID="10" presetClass="exit" presetSubtype="0" fill="hold" grpId="0" nodeType="withEffect">
                                  <p:stCondLst>
                                    <p:cond delay="2000"/>
                                  </p:stCondLst>
                                  <p:childTnLst>
                                    <p:animEffect transition="out" filter="fade">
                                      <p:cBhvr>
                                        <p:cTn id="36" dur="2000"/>
                                        <p:tgtEl>
                                          <p:spTgt spid="6"/>
                                        </p:tgtEl>
                                      </p:cBhvr>
                                    </p:animEffect>
                                    <p:set>
                                      <p:cBhvr>
                                        <p:cTn id="37" dur="1" fill="hold">
                                          <p:stCondLst>
                                            <p:cond delay="1999"/>
                                          </p:stCondLst>
                                        </p:cTn>
                                        <p:tgtEl>
                                          <p:spTgt spid="6"/>
                                        </p:tgtEl>
                                        <p:attrNameLst>
                                          <p:attrName>style.visibility</p:attrName>
                                        </p:attrNameLst>
                                      </p:cBhvr>
                                      <p:to>
                                        <p:strVal val="hidden"/>
                                      </p:to>
                                    </p:set>
                                  </p:childTnLst>
                                </p:cTn>
                              </p:par>
                              <p:par>
                                <p:cTn id="38" presetID="49" presetClass="exit" presetSubtype="0" accel="100000" fill="hold" grpId="0" nodeType="withEffect">
                                  <p:stCondLst>
                                    <p:cond delay="2000"/>
                                  </p:stCondLst>
                                  <p:childTnLst>
                                    <p:anim calcmode="lin" valueType="num">
                                      <p:cBhvr>
                                        <p:cTn id="39" dur="2000"/>
                                        <p:tgtEl>
                                          <p:spTgt spid="3"/>
                                        </p:tgtEl>
                                        <p:attrNameLst>
                                          <p:attrName>ppt_w</p:attrName>
                                        </p:attrNameLst>
                                      </p:cBhvr>
                                      <p:tavLst>
                                        <p:tav tm="0">
                                          <p:val>
                                            <p:strVal val="ppt_w"/>
                                          </p:val>
                                        </p:tav>
                                        <p:tav tm="100000">
                                          <p:val>
                                            <p:fltVal val="0"/>
                                          </p:val>
                                        </p:tav>
                                      </p:tavLst>
                                    </p:anim>
                                    <p:anim calcmode="lin" valueType="num">
                                      <p:cBhvr>
                                        <p:cTn id="40" dur="2000"/>
                                        <p:tgtEl>
                                          <p:spTgt spid="3"/>
                                        </p:tgtEl>
                                        <p:attrNameLst>
                                          <p:attrName>ppt_h</p:attrName>
                                        </p:attrNameLst>
                                      </p:cBhvr>
                                      <p:tavLst>
                                        <p:tav tm="0">
                                          <p:val>
                                            <p:strVal val="ppt_h"/>
                                          </p:val>
                                        </p:tav>
                                        <p:tav tm="100000">
                                          <p:val>
                                            <p:fltVal val="0"/>
                                          </p:val>
                                        </p:tav>
                                      </p:tavLst>
                                    </p:anim>
                                    <p:anim calcmode="lin" valueType="num">
                                      <p:cBhvr>
                                        <p:cTn id="41" dur="2000"/>
                                        <p:tgtEl>
                                          <p:spTgt spid="3"/>
                                        </p:tgtEl>
                                        <p:attrNameLst>
                                          <p:attrName>style.rotation</p:attrName>
                                        </p:attrNameLst>
                                      </p:cBhvr>
                                      <p:tavLst>
                                        <p:tav tm="0">
                                          <p:val>
                                            <p:fltVal val="0"/>
                                          </p:val>
                                        </p:tav>
                                        <p:tav tm="100000">
                                          <p:val>
                                            <p:fltVal val="360"/>
                                          </p:val>
                                        </p:tav>
                                      </p:tavLst>
                                    </p:anim>
                                    <p:animEffect transition="out" filter="fade">
                                      <p:cBhvr>
                                        <p:cTn id="42" dur="2000"/>
                                        <p:tgtEl>
                                          <p:spTgt spid="3"/>
                                        </p:tgtEl>
                                      </p:cBhvr>
                                    </p:animEffect>
                                    <p:set>
                                      <p:cBhvr>
                                        <p:cTn id="43" dur="1" fill="hold">
                                          <p:stCondLst>
                                            <p:cond delay="1999"/>
                                          </p:stCondLst>
                                        </p:cTn>
                                        <p:tgtEl>
                                          <p:spTgt spid="3"/>
                                        </p:tgtEl>
                                        <p:attrNameLst>
                                          <p:attrName>style.visibility</p:attrName>
                                        </p:attrNameLst>
                                      </p:cBhvr>
                                      <p:to>
                                        <p:strVal val="hidden"/>
                                      </p:to>
                                    </p:set>
                                  </p:childTnLst>
                                </p:cTn>
                              </p:par>
                              <p:par>
                                <p:cTn id="44" presetID="45" presetClass="exit" presetSubtype="0" fill="hold" grpId="0" nodeType="withEffect">
                                  <p:stCondLst>
                                    <p:cond delay="2000"/>
                                  </p:stCondLst>
                                  <p:childTnLst>
                                    <p:animEffect transition="out" filter="fade">
                                      <p:cBhvr>
                                        <p:cTn id="45" dur="2000"/>
                                        <p:tgtEl>
                                          <p:spTgt spid="4"/>
                                        </p:tgtEl>
                                      </p:cBhvr>
                                    </p:animEffect>
                                    <p:anim calcmode="lin" valueType="num">
                                      <p:cBhvr>
                                        <p:cTn id="46"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7" dur="2000"/>
                                        <p:tgtEl>
                                          <p:spTgt spid="4"/>
                                        </p:tgtEl>
                                        <p:attrNameLst>
                                          <p:attrName>ppt_h</p:attrName>
                                        </p:attrNameLst>
                                      </p:cBhvr>
                                      <p:tavLst>
                                        <p:tav tm="0">
                                          <p:val>
                                            <p:strVal val="ppt_h"/>
                                          </p:val>
                                        </p:tav>
                                        <p:tav tm="100000">
                                          <p:val>
                                            <p:strVal val="ppt_h"/>
                                          </p:val>
                                        </p:tav>
                                      </p:tavLst>
                                    </p:anim>
                                    <p:set>
                                      <p:cBhvr>
                                        <p:cTn id="48" dur="1" fill="hold">
                                          <p:stCondLst>
                                            <p:cond delay="1999"/>
                                          </p:stCondLst>
                                        </p:cTn>
                                        <p:tgtEl>
                                          <p:spTgt spid="4"/>
                                        </p:tgtEl>
                                        <p:attrNameLst>
                                          <p:attrName>style.visibility</p:attrName>
                                        </p:attrNameLst>
                                      </p:cBhvr>
                                      <p:to>
                                        <p:strVal val="hidden"/>
                                      </p:to>
                                    </p:set>
                                  </p:childTnLst>
                                </p:cTn>
                              </p:par>
                              <p:par>
                                <p:cTn id="49" presetID="56" presetClass="exit" presetSubtype="0" fill="hold" grpId="0" nodeType="withEffect">
                                  <p:stCondLst>
                                    <p:cond delay="2000"/>
                                  </p:stCondLst>
                                  <p:iterate type="lt">
                                    <p:tmPct val="10000"/>
                                  </p:iterate>
                                  <p:childTnLst>
                                    <p:anim from="(ppt_w)" to="(-ppt_w*2)" calcmode="lin" valueType="num">
                                      <p:cBhvr rctx="PPT">
                                        <p:cTn id="50" dur="1000" autoRev="1">
                                          <p:stCondLst>
                                            <p:cond delay="0"/>
                                          </p:stCondLst>
                                        </p:cTn>
                                        <p:tgtEl>
                                          <p:spTgt spid="5"/>
                                        </p:tgtEl>
                                        <p:attrNameLst>
                                          <p:attrName>ppt_w</p:attrName>
                                        </p:attrNameLst>
                                      </p:cBhvr>
                                    </p:anim>
                                    <p:anim by="(ppt_w*0.50)" calcmode="lin" valueType="num">
                                      <p:cBhvr>
                                        <p:cTn id="51" dur="1000" decel="50000" autoRev="1">
                                          <p:stCondLst>
                                            <p:cond delay="0"/>
                                          </p:stCondLst>
                                        </p:cTn>
                                        <p:tgtEl>
                                          <p:spTgt spid="5"/>
                                        </p:tgtEl>
                                        <p:attrNameLst>
                                          <p:attrName>ppt_x</p:attrName>
                                        </p:attrNameLst>
                                      </p:cBhvr>
                                    </p:anim>
                                    <p:anim from="(ppt_y)" to="(1+ppt_h/2)" calcmode="lin" valueType="num">
                                      <p:cBhvr>
                                        <p:cTn id="52" dur="2000">
                                          <p:stCondLst>
                                            <p:cond delay="0"/>
                                          </p:stCondLst>
                                        </p:cTn>
                                        <p:tgtEl>
                                          <p:spTgt spid="5"/>
                                        </p:tgtEl>
                                        <p:attrNameLst>
                                          <p:attrName>ppt_y</p:attrName>
                                        </p:attrNameLst>
                                      </p:cBhvr>
                                    </p:anim>
                                    <p:animRot by="21600000">
                                      <p:cBhvr>
                                        <p:cTn id="53" dur="2000">
                                          <p:stCondLst>
                                            <p:cond delay="0"/>
                                          </p:stCondLst>
                                        </p:cTn>
                                        <p:tgtEl>
                                          <p:spTgt spid="5"/>
                                        </p:tgtEl>
                                        <p:attrNameLst>
                                          <p:attrName>r</p:attrName>
                                        </p:attrNameLst>
                                      </p:cBhvr>
                                    </p:animRot>
                                    <p:set>
                                      <p:cBhvr>
                                        <p:cTn id="54" dur="1" fill="hold">
                                          <p:stCondLst>
                                            <p:cond delay="1999"/>
                                          </p:stCondLst>
                                        </p:cTn>
                                        <p:tgtEl>
                                          <p:spTgt spid="5"/>
                                        </p:tgtEl>
                                        <p:attrNameLst>
                                          <p:attrName>style.visibility</p:attrName>
                                        </p:attrNameLst>
                                      </p:cBhvr>
                                      <p:to>
                                        <p:strVal val="hidden"/>
                                      </p:to>
                                    </p:set>
                                  </p:childTnLst>
                                </p:cTn>
                              </p:par>
                              <p:par>
                                <p:cTn id="55" presetID="14" presetClass="exit" presetSubtype="10" fill="hold" grpId="0" nodeType="withEffect">
                                  <p:stCondLst>
                                    <p:cond delay="2000"/>
                                  </p:stCondLst>
                                  <p:childTnLst>
                                    <p:animEffect transition="out" filter="randombar(horizontal)">
                                      <p:cBhvr>
                                        <p:cTn id="56" dur="2000"/>
                                        <p:tgtEl>
                                          <p:spTgt spid="11"/>
                                        </p:tgtEl>
                                      </p:cBhvr>
                                    </p:animEffect>
                                    <p:set>
                                      <p:cBhvr>
                                        <p:cTn id="57" dur="1" fill="hold">
                                          <p:stCondLst>
                                            <p:cond delay="1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4" grpId="0"/>
      <p:bldP spid="5" grpId="0"/>
      <p:bldP spid="6" grpId="0" animBg="1"/>
      <p:bldP spid="9" grpId="0"/>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Was ist eine benutzerdefinierte Animation?</a:t>
            </a:r>
          </a:p>
        </p:txBody>
      </p:sp>
      <p:sp>
        <p:nvSpPr>
          <p:cNvPr id="3" name="Datumsplatzhalter 2"/>
          <p:cNvSpPr>
            <a:spLocks noGrp="1"/>
          </p:cNvSpPr>
          <p:nvPr>
            <p:ph type="dt" sz="half" idx="10"/>
          </p:nvPr>
        </p:nvSpPr>
        <p:spPr/>
        <p:txBody>
          <a:bodyPr/>
          <a:lstStyle/>
          <a:p>
            <a:fld id="{B5551DF3-D211-4FEF-9AAC-EEFE4D1F4304}"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5</a:t>
            </a:fld>
            <a:endParaRPr lang="de-DE"/>
          </a:p>
        </p:txBody>
      </p:sp>
      <p:sp>
        <p:nvSpPr>
          <p:cNvPr id="6" name="Textfeld 5"/>
          <p:cNvSpPr txBox="1"/>
          <p:nvPr/>
        </p:nvSpPr>
        <p:spPr>
          <a:xfrm>
            <a:off x="609600" y="1500174"/>
            <a:ext cx="10972800" cy="3447098"/>
          </a:xfrm>
          <a:prstGeom prst="rect">
            <a:avLst/>
          </a:prstGeom>
          <a:noFill/>
        </p:spPr>
        <p:txBody>
          <a:bodyPr wrap="square" rtlCol="0">
            <a:spAutoFit/>
          </a:bodyPr>
          <a:lstStyle/>
          <a:p>
            <a:pPr>
              <a:spcAft>
                <a:spcPts val="1200"/>
              </a:spcAft>
            </a:pPr>
            <a:r>
              <a:rPr lang="de-DE" dirty="0">
                <a:solidFill>
                  <a:srgbClr val="0070C0"/>
                </a:solidFill>
              </a:rPr>
              <a:t>Alle Objekte einer Folie können mit einer benutzerdefinierten Animation animiert werden. Das können beispiels-weise Textfelder, Grafiken, Tabellen, Diagramme, SmartArt-Objekte  oder auch andere Objekte (z.B. Video oder Sound) sein.</a:t>
            </a:r>
          </a:p>
          <a:p>
            <a:pPr>
              <a:spcAft>
                <a:spcPts val="1200"/>
              </a:spcAft>
            </a:pPr>
            <a:r>
              <a:rPr lang="de-DE" dirty="0">
                <a:solidFill>
                  <a:srgbClr val="0070C0"/>
                </a:solidFill>
              </a:rPr>
              <a:t>Objekten können auch mehrere benutzerdefinierte Animationen zugewiesen werden. Beispielsweise wird ein Ob-</a:t>
            </a:r>
            <a:r>
              <a:rPr lang="de-DE" dirty="0" err="1">
                <a:solidFill>
                  <a:srgbClr val="0070C0"/>
                </a:solidFill>
              </a:rPr>
              <a:t>jekt</a:t>
            </a:r>
            <a:r>
              <a:rPr lang="de-DE" dirty="0">
                <a:solidFill>
                  <a:srgbClr val="0070C0"/>
                </a:solidFill>
              </a:rPr>
              <a:t> mit einer Animation aus der Gruppe </a:t>
            </a:r>
            <a:r>
              <a:rPr lang="de-DE" i="1" dirty="0">
                <a:solidFill>
                  <a:srgbClr val="0070C0"/>
                </a:solidFill>
              </a:rPr>
              <a:t>Eingang</a:t>
            </a:r>
            <a:r>
              <a:rPr lang="de-DE" dirty="0">
                <a:solidFill>
                  <a:srgbClr val="0070C0"/>
                </a:solidFill>
              </a:rPr>
              <a:t> erst auf der Folie sichtbar und verschwindet dann mit einer Ani-</a:t>
            </a:r>
            <a:r>
              <a:rPr lang="de-DE" dirty="0" err="1">
                <a:solidFill>
                  <a:srgbClr val="0070C0"/>
                </a:solidFill>
              </a:rPr>
              <a:t>mation</a:t>
            </a:r>
            <a:r>
              <a:rPr lang="de-DE" dirty="0">
                <a:solidFill>
                  <a:srgbClr val="0070C0"/>
                </a:solidFill>
              </a:rPr>
              <a:t> aus der Gruppe </a:t>
            </a:r>
            <a:r>
              <a:rPr lang="de-DE" i="1" dirty="0">
                <a:solidFill>
                  <a:srgbClr val="0070C0"/>
                </a:solidFill>
              </a:rPr>
              <a:t>Ausgang</a:t>
            </a:r>
            <a:r>
              <a:rPr lang="de-DE" dirty="0">
                <a:solidFill>
                  <a:srgbClr val="0070C0"/>
                </a:solidFill>
              </a:rPr>
              <a:t>.</a:t>
            </a:r>
          </a:p>
          <a:p>
            <a:pPr>
              <a:spcAft>
                <a:spcPts val="1200"/>
              </a:spcAft>
            </a:pPr>
            <a:r>
              <a:rPr lang="de-DE" dirty="0">
                <a:solidFill>
                  <a:srgbClr val="0070C0"/>
                </a:solidFill>
              </a:rPr>
              <a:t>Weiterhin kann bestimmt werden, ob eine benutzerdefinierte Animation erst bei einem Mausklick oder automatisch (nacheinander oder zeitgleich) aktiviert wird.  Auch die Geschwindigkeit der Animation lässt sich beliebig wählen. Ebenfalls lassen sich Pausen zwischen den Animationen einbauen (Verzögerung). Benutzerdefinierte Animationen können auch mit Sounds unterstützt werden (in dieser Präsentation wird allerdings auf diese Möglichkeit </a:t>
            </a:r>
            <a:r>
              <a:rPr lang="de-DE" dirty="0" err="1">
                <a:solidFill>
                  <a:srgbClr val="0070C0"/>
                </a:solidFill>
              </a:rPr>
              <a:t>verzich-tet</a:t>
            </a:r>
            <a:r>
              <a:rPr lang="de-DE" dirty="0">
                <a:solidFill>
                  <a:srgbClr val="0070C0"/>
                </a:solidFill>
              </a:rPr>
              <a:t>). </a:t>
            </a:r>
          </a:p>
        </p:txBody>
      </p:sp>
      <p:sp>
        <p:nvSpPr>
          <p:cNvPr id="7" name="Textfeld 6"/>
          <p:cNvSpPr txBox="1"/>
          <p:nvPr/>
        </p:nvSpPr>
        <p:spPr>
          <a:xfrm>
            <a:off x="4211255" y="5857892"/>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373173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3000"/>
                            </p:stCondLst>
                            <p:childTnLst>
                              <p:par>
                                <p:cTn id="9" presetID="10" presetClass="entr" presetSubtype="0" fill="hold" grpId="0" nodeType="afterEffect">
                                  <p:stCondLst>
                                    <p:cond delay="33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Benutzerdefinierte Animation anwenden</a:t>
            </a:r>
          </a:p>
        </p:txBody>
      </p:sp>
      <p:sp>
        <p:nvSpPr>
          <p:cNvPr id="3" name="Datumsplatzhalter 2"/>
          <p:cNvSpPr>
            <a:spLocks noGrp="1"/>
          </p:cNvSpPr>
          <p:nvPr>
            <p:ph type="dt" sz="half" idx="10"/>
          </p:nvPr>
        </p:nvSpPr>
        <p:spPr/>
        <p:txBody>
          <a:bodyPr/>
          <a:lstStyle/>
          <a:p>
            <a:fld id="{3DC42E8F-6AC0-478C-9084-A1F256CCD802}"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6</a:t>
            </a:fld>
            <a:endParaRPr lang="de-DE"/>
          </a:p>
        </p:txBody>
      </p:sp>
      <p:sp>
        <p:nvSpPr>
          <p:cNvPr id="6" name="Textfeld 5"/>
          <p:cNvSpPr txBox="1"/>
          <p:nvPr/>
        </p:nvSpPr>
        <p:spPr>
          <a:xfrm>
            <a:off x="609600" y="1412776"/>
            <a:ext cx="10972800" cy="923330"/>
          </a:xfrm>
          <a:prstGeom prst="rect">
            <a:avLst/>
          </a:prstGeom>
          <a:noFill/>
        </p:spPr>
        <p:txBody>
          <a:bodyPr wrap="square" rtlCol="0">
            <a:spAutoFit/>
          </a:bodyPr>
          <a:lstStyle/>
          <a:p>
            <a:r>
              <a:rPr lang="de-DE" dirty="0">
                <a:solidFill>
                  <a:srgbClr val="0070C0"/>
                </a:solidFill>
              </a:rPr>
              <a:t>Um einem Objekt eine benutzerdefinierte Animation zuzuweisen, wird dieses Objekt zunächst ausgewählt (bei-</a:t>
            </a:r>
            <a:r>
              <a:rPr lang="de-DE" dirty="0" err="1">
                <a:solidFill>
                  <a:srgbClr val="0070C0"/>
                </a:solidFill>
              </a:rPr>
              <a:t>spielsweise</a:t>
            </a:r>
            <a:r>
              <a:rPr lang="de-DE" dirty="0">
                <a:solidFill>
                  <a:srgbClr val="0070C0"/>
                </a:solidFill>
              </a:rPr>
              <a:t> anklicken). Im Register </a:t>
            </a:r>
            <a:r>
              <a:rPr lang="de-DE" b="1" dirty="0">
                <a:solidFill>
                  <a:srgbClr val="0070C0"/>
                </a:solidFill>
                <a:latin typeface="Courier New" panose="02070309020205020404" pitchFamily="49" charset="0"/>
                <a:cs typeface="Courier New" panose="02070309020205020404" pitchFamily="49" charset="0"/>
              </a:rPr>
              <a:t>Animationen</a:t>
            </a:r>
            <a:r>
              <a:rPr lang="de-DE" dirty="0">
                <a:solidFill>
                  <a:srgbClr val="0070C0"/>
                </a:solidFill>
              </a:rPr>
              <a:t> die Liste in der Gruppe </a:t>
            </a:r>
            <a:r>
              <a:rPr lang="de-DE" b="1" dirty="0">
                <a:latin typeface="Courier New" panose="02070309020205020404" pitchFamily="49" charset="0"/>
                <a:cs typeface="Courier New" panose="02070309020205020404" pitchFamily="49" charset="0"/>
              </a:rPr>
              <a:t>Animation</a:t>
            </a:r>
            <a:r>
              <a:rPr lang="de-DE" dirty="0">
                <a:solidFill>
                  <a:srgbClr val="0070C0"/>
                </a:solidFill>
              </a:rPr>
              <a:t> öffnen und die gewünschte Animation auswählen.</a:t>
            </a:r>
          </a:p>
        </p:txBody>
      </p:sp>
      <p:pic>
        <p:nvPicPr>
          <p:cNvPr id="13" name="Grafik 12">
            <a:extLst>
              <a:ext uri="{FF2B5EF4-FFF2-40B4-BE49-F238E27FC236}">
                <a16:creationId xmlns:a16="http://schemas.microsoft.com/office/drawing/2014/main" id="{907FCCF8-BFAA-3C2A-39D9-E9D5E74DFD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2620" y="2374763"/>
            <a:ext cx="8640000" cy="766419"/>
          </a:xfrm>
          <a:prstGeom prst="rect">
            <a:avLst/>
          </a:prstGeom>
        </p:spPr>
      </p:pic>
      <p:sp>
        <p:nvSpPr>
          <p:cNvPr id="15" name="Rechteck 14">
            <a:extLst>
              <a:ext uri="{FF2B5EF4-FFF2-40B4-BE49-F238E27FC236}">
                <a16:creationId xmlns:a16="http://schemas.microsoft.com/office/drawing/2014/main" id="{B28E148B-604B-F93F-46B7-45D763940B3E}"/>
              </a:ext>
            </a:extLst>
          </p:cNvPr>
          <p:cNvSpPr/>
          <p:nvPr/>
        </p:nvSpPr>
        <p:spPr>
          <a:xfrm>
            <a:off x="3916140" y="2537761"/>
            <a:ext cx="484410" cy="1810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39E6E39C-E911-CECF-86B5-789CC17BCDFF}"/>
              </a:ext>
            </a:extLst>
          </p:cNvPr>
          <p:cNvSpPr/>
          <p:nvPr/>
        </p:nvSpPr>
        <p:spPr>
          <a:xfrm>
            <a:off x="7208044" y="2854382"/>
            <a:ext cx="164379" cy="1810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8" name="Grafik 17">
            <a:extLst>
              <a:ext uri="{FF2B5EF4-FFF2-40B4-BE49-F238E27FC236}">
                <a16:creationId xmlns:a16="http://schemas.microsoft.com/office/drawing/2014/main" id="{53E12F41-F6BA-7FD3-A736-58D582DDD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620" y="2376793"/>
            <a:ext cx="8640000" cy="3565490"/>
          </a:xfrm>
          <a:prstGeom prst="rect">
            <a:avLst/>
          </a:prstGeom>
        </p:spPr>
      </p:pic>
      <p:sp>
        <p:nvSpPr>
          <p:cNvPr id="19" name="Rechteck 18">
            <a:extLst>
              <a:ext uri="{FF2B5EF4-FFF2-40B4-BE49-F238E27FC236}">
                <a16:creationId xmlns:a16="http://schemas.microsoft.com/office/drawing/2014/main" id="{F2DB0F0A-C60A-85A6-1273-CEE80F84C956}"/>
              </a:ext>
            </a:extLst>
          </p:cNvPr>
          <p:cNvSpPr/>
          <p:nvPr/>
        </p:nvSpPr>
        <p:spPr>
          <a:xfrm>
            <a:off x="2086062" y="2628286"/>
            <a:ext cx="5335399" cy="34030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4211255" y="5939988"/>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Tree>
    <p:extLst>
      <p:ext uri="{BB962C8B-B14F-4D97-AF65-F5344CB8AC3E}">
        <p14:creationId xmlns:p14="http://schemas.microsoft.com/office/powerpoint/2010/main" val="274778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5500"/>
                            </p:stCondLst>
                            <p:childTnLst>
                              <p:par>
                                <p:cTn id="9" presetID="10" presetClass="entr" presetSubtype="0" fill="hold" nodeType="afterEffect">
                                  <p:stCondLst>
                                    <p:cond delay="8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500"/>
                                        <p:tgtEl>
                                          <p:spTgt spid="13"/>
                                        </p:tgtEl>
                                      </p:cBhvr>
                                    </p:animEffect>
                                  </p:childTnLst>
                                </p:cTn>
                              </p:par>
                            </p:childTnLst>
                          </p:cTn>
                        </p:par>
                        <p:par>
                          <p:cTn id="12" fill="hold">
                            <p:stCondLst>
                              <p:cond delay="15000"/>
                            </p:stCondLst>
                            <p:childTnLst>
                              <p:par>
                                <p:cTn id="13" presetID="10" presetClass="entr" presetSubtype="0"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500"/>
                                        <p:tgtEl>
                                          <p:spTgt spid="15"/>
                                        </p:tgtEl>
                                      </p:cBhvr>
                                    </p:animEffect>
                                  </p:childTnLst>
                                </p:cTn>
                              </p:par>
                            </p:childTnLst>
                          </p:cTn>
                        </p:par>
                        <p:par>
                          <p:cTn id="16" fill="hold">
                            <p:stCondLst>
                              <p:cond delay="17000"/>
                            </p:stCondLst>
                            <p:childTnLst>
                              <p:par>
                                <p:cTn id="17" presetID="10" presetClass="entr" presetSubtype="0" fill="hold" grpId="0" nodeType="afterEffect">
                                  <p:stCondLst>
                                    <p:cond delay="5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500"/>
                                        <p:tgtEl>
                                          <p:spTgt spid="16"/>
                                        </p:tgtEl>
                                      </p:cBhvr>
                                    </p:animEffect>
                                  </p:childTnLst>
                                </p:cTn>
                              </p:par>
                            </p:childTnLst>
                          </p:cTn>
                        </p:par>
                        <p:par>
                          <p:cTn id="20" fill="hold">
                            <p:stCondLst>
                              <p:cond delay="19000"/>
                            </p:stCondLst>
                            <p:childTnLst>
                              <p:par>
                                <p:cTn id="21" presetID="10" presetClass="exit" presetSubtype="0" fill="hold" grpId="1" nodeType="afterEffect">
                                  <p:stCondLst>
                                    <p:cond delay="4000"/>
                                  </p:stCondLst>
                                  <p:childTnLst>
                                    <p:animEffect transition="out" filter="fade">
                                      <p:cBhvr>
                                        <p:cTn id="22" dur="1500"/>
                                        <p:tgtEl>
                                          <p:spTgt spid="15"/>
                                        </p:tgtEl>
                                      </p:cBhvr>
                                    </p:animEffect>
                                    <p:set>
                                      <p:cBhvr>
                                        <p:cTn id="23" dur="1" fill="hold">
                                          <p:stCondLst>
                                            <p:cond delay="1499"/>
                                          </p:stCondLst>
                                        </p:cTn>
                                        <p:tgtEl>
                                          <p:spTgt spid="15"/>
                                        </p:tgtEl>
                                        <p:attrNameLst>
                                          <p:attrName>style.visibility</p:attrName>
                                        </p:attrNameLst>
                                      </p:cBhvr>
                                      <p:to>
                                        <p:strVal val="hidden"/>
                                      </p:to>
                                    </p:set>
                                  </p:childTnLst>
                                </p:cTn>
                              </p:par>
                              <p:par>
                                <p:cTn id="24" presetID="10" presetClass="exit" presetSubtype="0" fill="hold" grpId="1" nodeType="withEffect">
                                  <p:stCondLst>
                                    <p:cond delay="4000"/>
                                  </p:stCondLst>
                                  <p:childTnLst>
                                    <p:animEffect transition="out" filter="fade">
                                      <p:cBhvr>
                                        <p:cTn id="25" dur="1500"/>
                                        <p:tgtEl>
                                          <p:spTgt spid="16"/>
                                        </p:tgtEl>
                                      </p:cBhvr>
                                    </p:animEffect>
                                    <p:set>
                                      <p:cBhvr>
                                        <p:cTn id="26" dur="1" fill="hold">
                                          <p:stCondLst>
                                            <p:cond delay="1499"/>
                                          </p:stCondLst>
                                        </p:cTn>
                                        <p:tgtEl>
                                          <p:spTgt spid="16"/>
                                        </p:tgtEl>
                                        <p:attrNameLst>
                                          <p:attrName>style.visibility</p:attrName>
                                        </p:attrNameLst>
                                      </p:cBhvr>
                                      <p:to>
                                        <p:strVal val="hidden"/>
                                      </p:to>
                                    </p:set>
                                  </p:childTnLst>
                                </p:cTn>
                              </p:par>
                            </p:childTnLst>
                          </p:cTn>
                        </p:par>
                        <p:par>
                          <p:cTn id="27" fill="hold">
                            <p:stCondLst>
                              <p:cond delay="24500"/>
                            </p:stCondLst>
                            <p:childTnLst>
                              <p:par>
                                <p:cTn id="28" presetID="10" presetClass="exit" presetSubtype="0" fill="hold" nodeType="afterEffect">
                                  <p:stCondLst>
                                    <p:cond delay="500"/>
                                  </p:stCondLst>
                                  <p:childTnLst>
                                    <p:animEffect transition="out" filter="fade">
                                      <p:cBhvr>
                                        <p:cTn id="29" dur="1500"/>
                                        <p:tgtEl>
                                          <p:spTgt spid="13"/>
                                        </p:tgtEl>
                                      </p:cBhvr>
                                    </p:animEffect>
                                    <p:set>
                                      <p:cBhvr>
                                        <p:cTn id="30" dur="1" fill="hold">
                                          <p:stCondLst>
                                            <p:cond delay="1499"/>
                                          </p:stCondLst>
                                        </p:cTn>
                                        <p:tgtEl>
                                          <p:spTgt spid="13"/>
                                        </p:tgtEl>
                                        <p:attrNameLst>
                                          <p:attrName>style.visibility</p:attrName>
                                        </p:attrNameLst>
                                      </p:cBhvr>
                                      <p:to>
                                        <p:strVal val="hidden"/>
                                      </p:to>
                                    </p:set>
                                  </p:childTnLst>
                                </p:cTn>
                              </p:par>
                              <p:par>
                                <p:cTn id="31" presetID="10" presetClass="entr" presetSubtype="0" fill="hold" nodeType="withEffect">
                                  <p:stCondLst>
                                    <p:cond delay="5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500"/>
                                        <p:tgtEl>
                                          <p:spTgt spid="18"/>
                                        </p:tgtEl>
                                      </p:cBhvr>
                                    </p:animEffect>
                                  </p:childTnLst>
                                </p:cTn>
                              </p:par>
                            </p:childTnLst>
                          </p:cTn>
                        </p:par>
                        <p:par>
                          <p:cTn id="34" fill="hold">
                            <p:stCondLst>
                              <p:cond delay="26500"/>
                            </p:stCondLst>
                            <p:childTnLst>
                              <p:par>
                                <p:cTn id="35" presetID="10" presetClass="entr" presetSubtype="0" fill="hold" grpId="0" nodeType="afterEffect">
                                  <p:stCondLst>
                                    <p:cond delay="5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500"/>
                                        <p:tgtEl>
                                          <p:spTgt spid="19"/>
                                        </p:tgtEl>
                                      </p:cBhvr>
                                    </p:animEffect>
                                  </p:childTnLst>
                                </p:cTn>
                              </p:par>
                            </p:childTnLst>
                          </p:cTn>
                        </p:par>
                        <p:par>
                          <p:cTn id="38" fill="hold">
                            <p:stCondLst>
                              <p:cond delay="28500"/>
                            </p:stCondLst>
                            <p:childTnLst>
                              <p:par>
                                <p:cTn id="39" presetID="10" presetClass="exit" presetSubtype="0" fill="hold" grpId="1" nodeType="afterEffect">
                                  <p:stCondLst>
                                    <p:cond delay="4000"/>
                                  </p:stCondLst>
                                  <p:childTnLst>
                                    <p:animEffect transition="out" filter="fade">
                                      <p:cBhvr>
                                        <p:cTn id="40" dur="1500"/>
                                        <p:tgtEl>
                                          <p:spTgt spid="19"/>
                                        </p:tgtEl>
                                      </p:cBhvr>
                                    </p:animEffect>
                                    <p:set>
                                      <p:cBhvr>
                                        <p:cTn id="41" dur="1" fill="hold">
                                          <p:stCondLst>
                                            <p:cond delay="1499"/>
                                          </p:stCondLst>
                                        </p:cTn>
                                        <p:tgtEl>
                                          <p:spTgt spid="19"/>
                                        </p:tgtEl>
                                        <p:attrNameLst>
                                          <p:attrName>style.visibility</p:attrName>
                                        </p:attrNameLst>
                                      </p:cBhvr>
                                      <p:to>
                                        <p:strVal val="hidden"/>
                                      </p:to>
                                    </p:set>
                                  </p:childTnLst>
                                </p:cTn>
                              </p:par>
                            </p:childTnLst>
                          </p:cTn>
                        </p:par>
                        <p:par>
                          <p:cTn id="42" fill="hold">
                            <p:stCondLst>
                              <p:cond delay="34000"/>
                            </p:stCondLst>
                            <p:childTnLst>
                              <p:par>
                                <p:cTn id="43" presetID="10" presetClass="entr" presetSubtype="0" fill="hold" grpId="0" nodeType="afterEffect">
                                  <p:stCondLst>
                                    <p:cond delay="25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P spid="15" grpId="1" animBg="1"/>
      <p:bldP spid="16" grpId="0" animBg="1"/>
      <p:bldP spid="16" grpId="1" animBg="1"/>
      <p:bldP spid="19" grpId="0" animBg="1"/>
      <p:bldP spid="19" grpId="1"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896980A-8776-42CB-B37E-EE80CBDA88DC}"/>
              </a:ext>
            </a:extLst>
          </p:cNvPr>
          <p:cNvPicPr>
            <a:picLocks noChangeAspect="1"/>
          </p:cNvPicPr>
          <p:nvPr/>
        </p:nvPicPr>
        <p:blipFill>
          <a:blip r:embed="rId2"/>
          <a:stretch>
            <a:fillRect/>
          </a:stretch>
        </p:blipFill>
        <p:spPr>
          <a:xfrm>
            <a:off x="1792620" y="2636912"/>
            <a:ext cx="8606760" cy="2803990"/>
          </a:xfrm>
          <a:prstGeom prst="rect">
            <a:avLst/>
          </a:prstGeom>
        </p:spPr>
      </p:pic>
      <p:sp>
        <p:nvSpPr>
          <p:cNvPr id="2" name="Titel 1"/>
          <p:cNvSpPr>
            <a:spLocks noGrp="1"/>
          </p:cNvSpPr>
          <p:nvPr>
            <p:ph type="title"/>
          </p:nvPr>
        </p:nvSpPr>
        <p:spPr/>
        <p:txBody>
          <a:bodyPr/>
          <a:lstStyle/>
          <a:p>
            <a:r>
              <a:rPr lang="de-DE" dirty="0"/>
              <a:t>Benutzerdefinierte Animation anwenden</a:t>
            </a:r>
          </a:p>
        </p:txBody>
      </p:sp>
      <p:sp>
        <p:nvSpPr>
          <p:cNvPr id="3" name="Datumsplatzhalter 2"/>
          <p:cNvSpPr>
            <a:spLocks noGrp="1"/>
          </p:cNvSpPr>
          <p:nvPr>
            <p:ph type="dt" sz="half" idx="10"/>
          </p:nvPr>
        </p:nvSpPr>
        <p:spPr/>
        <p:txBody>
          <a:bodyPr/>
          <a:lstStyle/>
          <a:p>
            <a:fld id="{9D330603-2FE0-4381-A093-5A18A0086D26}"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7</a:t>
            </a:fld>
            <a:endParaRPr lang="de-DE"/>
          </a:p>
        </p:txBody>
      </p:sp>
      <p:sp>
        <p:nvSpPr>
          <p:cNvPr id="6" name="Textfeld 5"/>
          <p:cNvSpPr txBox="1"/>
          <p:nvPr/>
        </p:nvSpPr>
        <p:spPr>
          <a:xfrm>
            <a:off x="609600" y="1436584"/>
            <a:ext cx="10972800" cy="1200329"/>
          </a:xfrm>
          <a:prstGeom prst="rect">
            <a:avLst/>
          </a:prstGeom>
          <a:noFill/>
        </p:spPr>
        <p:txBody>
          <a:bodyPr wrap="square" rtlCol="0">
            <a:spAutoFit/>
          </a:bodyPr>
          <a:lstStyle/>
          <a:p>
            <a:r>
              <a:rPr lang="de-DE" dirty="0">
                <a:solidFill>
                  <a:srgbClr val="0070C0"/>
                </a:solidFill>
              </a:rPr>
              <a:t>Einige Effekte stehen sofort zur Verfügung. Das komplette Angebot an Effekten zeigt PowerPoint bei der Wahl der Befehle  </a:t>
            </a:r>
            <a:r>
              <a:rPr lang="de-DE" b="1" dirty="0">
                <a:solidFill>
                  <a:srgbClr val="0070C0"/>
                </a:solidFill>
                <a:latin typeface="Courier New" pitchFamily="49" charset="0"/>
                <a:cs typeface="Courier New" pitchFamily="49" charset="0"/>
              </a:rPr>
              <a:t>Weitere Eingangseffekte</a:t>
            </a:r>
            <a:r>
              <a:rPr lang="de-DE" dirty="0">
                <a:solidFill>
                  <a:srgbClr val="0070C0"/>
                </a:solidFill>
              </a:rPr>
              <a:t>, </a:t>
            </a:r>
            <a:r>
              <a:rPr lang="de-DE" b="1" dirty="0">
                <a:solidFill>
                  <a:srgbClr val="0070C0"/>
                </a:solidFill>
                <a:latin typeface="Courier New" pitchFamily="49" charset="0"/>
                <a:cs typeface="Courier New" pitchFamily="49" charset="0"/>
              </a:rPr>
              <a:t>Weitere Hervorhebungseffekte</a:t>
            </a:r>
            <a:r>
              <a:rPr lang="de-DE" dirty="0">
                <a:solidFill>
                  <a:srgbClr val="0070C0"/>
                </a:solidFill>
              </a:rPr>
              <a:t>, </a:t>
            </a:r>
            <a:r>
              <a:rPr lang="de-DE" b="1" dirty="0">
                <a:solidFill>
                  <a:srgbClr val="0070C0"/>
                </a:solidFill>
                <a:latin typeface="Courier New" pitchFamily="49" charset="0"/>
                <a:cs typeface="Courier New" pitchFamily="49" charset="0"/>
              </a:rPr>
              <a:t>Weitere </a:t>
            </a:r>
            <a:r>
              <a:rPr lang="de-DE" b="1" dirty="0" err="1">
                <a:solidFill>
                  <a:srgbClr val="0070C0"/>
                </a:solidFill>
                <a:latin typeface="Courier New" pitchFamily="49" charset="0"/>
                <a:cs typeface="Courier New" pitchFamily="49" charset="0"/>
              </a:rPr>
              <a:t>Ausgangsef</a:t>
            </a:r>
            <a:r>
              <a:rPr lang="de-DE" b="1" dirty="0">
                <a:solidFill>
                  <a:srgbClr val="0070C0"/>
                </a:solidFill>
                <a:latin typeface="Courier New" pitchFamily="49" charset="0"/>
                <a:cs typeface="Courier New" pitchFamily="49" charset="0"/>
              </a:rPr>
              <a:t>-fekte</a:t>
            </a:r>
            <a:r>
              <a:rPr lang="de-DE" dirty="0">
                <a:solidFill>
                  <a:srgbClr val="0070C0"/>
                </a:solidFill>
              </a:rPr>
              <a:t> und </a:t>
            </a:r>
            <a:r>
              <a:rPr lang="de-DE" b="1" dirty="0">
                <a:solidFill>
                  <a:srgbClr val="0070C0"/>
                </a:solidFill>
                <a:latin typeface="Courier New" pitchFamily="49" charset="0"/>
                <a:cs typeface="Courier New" pitchFamily="49" charset="0"/>
              </a:rPr>
              <a:t>Weitere Animationspfade</a:t>
            </a:r>
            <a:r>
              <a:rPr lang="de-DE" dirty="0">
                <a:solidFill>
                  <a:srgbClr val="0070C0"/>
                </a:solidFill>
              </a:rPr>
              <a:t>. Bei der Wahl eines Effekts wird dieser direkt ausgeführt (Effekt-vorschau).</a:t>
            </a:r>
          </a:p>
        </p:txBody>
      </p:sp>
      <p:sp>
        <p:nvSpPr>
          <p:cNvPr id="9" name="Abgerundetes Rechteck 2"/>
          <p:cNvSpPr/>
          <p:nvPr/>
        </p:nvSpPr>
        <p:spPr>
          <a:xfrm>
            <a:off x="2097361" y="4745832"/>
            <a:ext cx="1145903" cy="5429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4211255" y="5984094"/>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pic>
        <p:nvPicPr>
          <p:cNvPr id="10" name="Grafik 9">
            <a:extLst>
              <a:ext uri="{FF2B5EF4-FFF2-40B4-BE49-F238E27FC236}">
                <a16:creationId xmlns:a16="http://schemas.microsoft.com/office/drawing/2014/main" id="{B61350DF-09C5-4DA7-8778-70CC8866D6B5}"/>
              </a:ext>
            </a:extLst>
          </p:cNvPr>
          <p:cNvPicPr>
            <a:picLocks noChangeAspect="1"/>
          </p:cNvPicPr>
          <p:nvPr/>
        </p:nvPicPr>
        <p:blipFill>
          <a:blip r:embed="rId3"/>
          <a:stretch>
            <a:fillRect/>
          </a:stretch>
        </p:blipFill>
        <p:spPr>
          <a:xfrm>
            <a:off x="4931497" y="2738167"/>
            <a:ext cx="2329006" cy="3043509"/>
          </a:xfrm>
          <a:prstGeom prst="rect">
            <a:avLst/>
          </a:prstGeom>
        </p:spPr>
      </p:pic>
      <p:sp>
        <p:nvSpPr>
          <p:cNvPr id="11" name="Abgerundetes Rechteck 3"/>
          <p:cNvSpPr/>
          <p:nvPr/>
        </p:nvSpPr>
        <p:spPr>
          <a:xfrm>
            <a:off x="4929189" y="5524501"/>
            <a:ext cx="764381" cy="19526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0948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500"/>
                            </p:stCondLst>
                            <p:childTnLst>
                              <p:par>
                                <p:cTn id="9" presetID="10" presetClass="entr" presetSubtype="0" fill="hold" nodeType="afterEffect">
                                  <p:stCondLst>
                                    <p:cond delay="10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14500"/>
                            </p:stCondLst>
                            <p:childTnLst>
                              <p:par>
                                <p:cTn id="13" presetID="10" presetClass="entr" presetSubtype="0" fill="hold" grpId="0"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par>
                                <p:cTn id="16" presetID="10" presetClass="exit" presetSubtype="0" fill="hold" grpId="1" nodeType="withEffect">
                                  <p:stCondLst>
                                    <p:cond delay="4000"/>
                                  </p:stCondLst>
                                  <p:childTnLst>
                                    <p:animEffect transition="out" filter="fade">
                                      <p:cBhvr>
                                        <p:cTn id="17" dur="2000"/>
                                        <p:tgtEl>
                                          <p:spTgt spid="9"/>
                                        </p:tgtEl>
                                      </p:cBhvr>
                                    </p:animEffect>
                                    <p:set>
                                      <p:cBhvr>
                                        <p:cTn id="18" dur="1" fill="hold">
                                          <p:stCondLst>
                                            <p:cond delay="1999"/>
                                          </p:stCondLst>
                                        </p:cTn>
                                        <p:tgtEl>
                                          <p:spTgt spid="9"/>
                                        </p:tgtEl>
                                        <p:attrNameLst>
                                          <p:attrName>style.visibility</p:attrName>
                                        </p:attrNameLst>
                                      </p:cBhvr>
                                      <p:to>
                                        <p:strVal val="hidden"/>
                                      </p:to>
                                    </p:set>
                                  </p:childTnLst>
                                </p:cTn>
                              </p:par>
                            </p:childTnLst>
                          </p:cTn>
                        </p:par>
                        <p:par>
                          <p:cTn id="19" fill="hold">
                            <p:stCondLst>
                              <p:cond delay="20500"/>
                            </p:stCondLst>
                            <p:childTnLst>
                              <p:par>
                                <p:cTn id="20" presetID="10" presetClass="exit" presetSubtype="0" fill="hold" nodeType="afterEffect">
                                  <p:stCondLst>
                                    <p:cond delay="500"/>
                                  </p:stCondLst>
                                  <p:childTnLst>
                                    <p:animEffect transition="out" filter="fade">
                                      <p:cBhvr>
                                        <p:cTn id="21" dur="2000"/>
                                        <p:tgtEl>
                                          <p:spTgt spid="7"/>
                                        </p:tgtEl>
                                      </p:cBhvr>
                                    </p:animEffect>
                                    <p:set>
                                      <p:cBhvr>
                                        <p:cTn id="22" dur="1" fill="hold">
                                          <p:stCondLst>
                                            <p:cond delay="1999"/>
                                          </p:stCondLst>
                                        </p:cTn>
                                        <p:tgtEl>
                                          <p:spTgt spid="7"/>
                                        </p:tgtEl>
                                        <p:attrNameLst>
                                          <p:attrName>style.visibility</p:attrName>
                                        </p:attrNameLst>
                                      </p:cBhvr>
                                      <p:to>
                                        <p:strVal val="hidden"/>
                                      </p:to>
                                    </p:set>
                                  </p:childTnLst>
                                </p:cTn>
                              </p:par>
                            </p:childTnLst>
                          </p:cTn>
                        </p:par>
                        <p:par>
                          <p:cTn id="23" fill="hold">
                            <p:stCondLst>
                              <p:cond delay="23000"/>
                            </p:stCondLst>
                            <p:childTnLst>
                              <p:par>
                                <p:cTn id="24" presetID="10" presetClass="entr" presetSubtype="0" fill="hold" nodeType="after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childTnLst>
                          </p:cTn>
                        </p:par>
                        <p:par>
                          <p:cTn id="27" fill="hold">
                            <p:stCondLst>
                              <p:cond delay="25500"/>
                            </p:stCondLst>
                            <p:childTnLst>
                              <p:par>
                                <p:cTn id="28" presetID="10" presetClass="entr" presetSubtype="0" fill="hold" grpId="0" nodeType="afterEffect">
                                  <p:stCondLst>
                                    <p:cond delay="50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par>
                                <p:cTn id="31" presetID="10" presetClass="exit" presetSubtype="0" fill="hold" grpId="1" nodeType="withEffect">
                                  <p:stCondLst>
                                    <p:cond delay="4000"/>
                                  </p:stCondLst>
                                  <p:childTnLst>
                                    <p:animEffect transition="out" filter="fade">
                                      <p:cBhvr>
                                        <p:cTn id="32" dur="2000"/>
                                        <p:tgtEl>
                                          <p:spTgt spid="11"/>
                                        </p:tgtEl>
                                      </p:cBhvr>
                                    </p:animEffect>
                                    <p:set>
                                      <p:cBhvr>
                                        <p:cTn id="33" dur="1" fill="hold">
                                          <p:stCondLst>
                                            <p:cond delay="1999"/>
                                          </p:stCondLst>
                                        </p:cTn>
                                        <p:tgtEl>
                                          <p:spTgt spid="11"/>
                                        </p:tgtEl>
                                        <p:attrNameLst>
                                          <p:attrName>style.visibility</p:attrName>
                                        </p:attrNameLst>
                                      </p:cBhvr>
                                      <p:to>
                                        <p:strVal val="hidden"/>
                                      </p:to>
                                    </p:set>
                                  </p:childTnLst>
                                </p:cTn>
                              </p:par>
                            </p:childTnLst>
                          </p:cTn>
                        </p:par>
                        <p:par>
                          <p:cTn id="34" fill="hold">
                            <p:stCondLst>
                              <p:cond delay="31500"/>
                            </p:stCondLst>
                            <p:childTnLst>
                              <p:par>
                                <p:cTn id="35" presetID="10" presetClass="entr" presetSubtype="0" fill="hold" grpId="0" nodeType="afterEffect">
                                  <p:stCondLst>
                                    <p:cond delay="20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9" grpId="1" animBg="1"/>
      <p:bldP spid="12" grpId="0"/>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30786F56-59C3-4EB5-ABEA-762C5213696B}"/>
              </a:ext>
            </a:extLst>
          </p:cNvPr>
          <p:cNvPicPr>
            <a:picLocks noChangeAspect="1"/>
          </p:cNvPicPr>
          <p:nvPr/>
        </p:nvPicPr>
        <p:blipFill>
          <a:blip r:embed="rId2"/>
          <a:stretch>
            <a:fillRect/>
          </a:stretch>
        </p:blipFill>
        <p:spPr>
          <a:xfrm>
            <a:off x="1792335" y="3050363"/>
            <a:ext cx="8606760" cy="807688"/>
          </a:xfrm>
          <a:prstGeom prst="rect">
            <a:avLst/>
          </a:prstGeom>
        </p:spPr>
      </p:pic>
      <p:sp>
        <p:nvSpPr>
          <p:cNvPr id="2" name="Titel 1"/>
          <p:cNvSpPr>
            <a:spLocks noGrp="1"/>
          </p:cNvSpPr>
          <p:nvPr>
            <p:ph type="title"/>
          </p:nvPr>
        </p:nvSpPr>
        <p:spPr/>
        <p:txBody>
          <a:bodyPr/>
          <a:lstStyle/>
          <a:p>
            <a:r>
              <a:rPr lang="de-DE" dirty="0"/>
              <a:t>Benutzerdefinierte Animation anwenden</a:t>
            </a:r>
          </a:p>
        </p:txBody>
      </p:sp>
      <p:sp>
        <p:nvSpPr>
          <p:cNvPr id="3" name="Datumsplatzhalter 2"/>
          <p:cNvSpPr>
            <a:spLocks noGrp="1"/>
          </p:cNvSpPr>
          <p:nvPr>
            <p:ph type="dt" sz="half" idx="10"/>
          </p:nvPr>
        </p:nvSpPr>
        <p:spPr/>
        <p:txBody>
          <a:bodyPr/>
          <a:lstStyle/>
          <a:p>
            <a:fld id="{E23BD4B6-ED0B-44BC-BB52-3F10C14AAE43}"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8</a:t>
            </a:fld>
            <a:endParaRPr lang="de-DE"/>
          </a:p>
        </p:txBody>
      </p:sp>
      <p:sp>
        <p:nvSpPr>
          <p:cNvPr id="6" name="Textfeld 5"/>
          <p:cNvSpPr txBox="1"/>
          <p:nvPr/>
        </p:nvSpPr>
        <p:spPr>
          <a:xfrm>
            <a:off x="609600" y="1340768"/>
            <a:ext cx="10972800" cy="923330"/>
          </a:xfrm>
          <a:prstGeom prst="rect">
            <a:avLst/>
          </a:prstGeom>
          <a:noFill/>
        </p:spPr>
        <p:txBody>
          <a:bodyPr wrap="square" rtlCol="0">
            <a:spAutoFit/>
          </a:bodyPr>
          <a:lstStyle/>
          <a:p>
            <a:r>
              <a:rPr lang="de-DE" dirty="0">
                <a:solidFill>
                  <a:srgbClr val="0070C0"/>
                </a:solidFill>
              </a:rPr>
              <a:t>Wollen Sie einem Objekt weitere Effekte hinzufügen, dann wählen Sie im Register </a:t>
            </a:r>
            <a:r>
              <a:rPr lang="de-DE" b="1" dirty="0">
                <a:solidFill>
                  <a:srgbClr val="0070C0"/>
                </a:solidFill>
                <a:latin typeface="Courier New" panose="02070309020205020404" pitchFamily="49" charset="0"/>
                <a:cs typeface="Courier New" panose="02070309020205020404" pitchFamily="49" charset="0"/>
              </a:rPr>
              <a:t>Animationen</a:t>
            </a:r>
            <a:r>
              <a:rPr lang="de-DE" dirty="0">
                <a:solidFill>
                  <a:srgbClr val="0070C0"/>
                </a:solidFill>
              </a:rPr>
              <a:t>, Gruppe </a:t>
            </a:r>
            <a:r>
              <a:rPr lang="de-DE" b="1" dirty="0" err="1">
                <a:latin typeface="Courier New" panose="02070309020205020404" pitchFamily="49" charset="0"/>
                <a:cs typeface="Courier New" panose="02070309020205020404" pitchFamily="49" charset="0"/>
              </a:rPr>
              <a:t>Erwei-terte</a:t>
            </a:r>
            <a:r>
              <a:rPr lang="de-DE" b="1" dirty="0">
                <a:latin typeface="Courier New" panose="02070309020205020404" pitchFamily="49" charset="0"/>
                <a:cs typeface="Courier New" panose="02070309020205020404" pitchFamily="49" charset="0"/>
              </a:rPr>
              <a:t> Animation</a:t>
            </a:r>
            <a:r>
              <a:rPr lang="de-DE" dirty="0">
                <a:solidFill>
                  <a:srgbClr val="0070C0"/>
                </a:solidFill>
              </a:rPr>
              <a:t>, das Symbol </a:t>
            </a:r>
            <a:r>
              <a:rPr lang="de-DE" b="1" dirty="0">
                <a:solidFill>
                  <a:srgbClr val="0070C0"/>
                </a:solidFill>
                <a:latin typeface="Courier New" panose="02070309020205020404" pitchFamily="49" charset="0"/>
                <a:cs typeface="Courier New" panose="02070309020205020404" pitchFamily="49" charset="0"/>
              </a:rPr>
              <a:t>Animation hinzufügen</a:t>
            </a:r>
            <a:r>
              <a:rPr lang="de-DE" dirty="0">
                <a:solidFill>
                  <a:srgbClr val="0070C0"/>
                </a:solidFill>
              </a:rPr>
              <a:t>. Wählen Sie die gewünschte Animation, wie auf der vorherigen Folie beschrieben.</a:t>
            </a:r>
          </a:p>
        </p:txBody>
      </p:sp>
      <p:sp>
        <p:nvSpPr>
          <p:cNvPr id="15" name="Textfeld 14"/>
          <p:cNvSpPr txBox="1"/>
          <p:nvPr/>
        </p:nvSpPr>
        <p:spPr>
          <a:xfrm>
            <a:off x="4211255" y="5984094"/>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sp>
        <p:nvSpPr>
          <p:cNvPr id="19" name="Abgerundetes Rechteck 2"/>
          <p:cNvSpPr/>
          <p:nvPr/>
        </p:nvSpPr>
        <p:spPr>
          <a:xfrm>
            <a:off x="3492379" y="3178393"/>
            <a:ext cx="574797" cy="24346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Abgerundetes Rechteck 3"/>
          <p:cNvSpPr/>
          <p:nvPr/>
        </p:nvSpPr>
        <p:spPr>
          <a:xfrm>
            <a:off x="7323114" y="3367089"/>
            <a:ext cx="432618" cy="44529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535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500"/>
                            </p:stCondLst>
                            <p:childTnLst>
                              <p:par>
                                <p:cTn id="9" presetID="10" presetClass="entr" presetSubtype="0" fill="hold" nodeType="afterEffect">
                                  <p:stCondLst>
                                    <p:cond delay="80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12500"/>
                            </p:stCondLst>
                            <p:childTnLst>
                              <p:par>
                                <p:cTn id="13" presetID="10" presetClass="entr" presetSubtype="0" fill="hold" grpId="0" nodeType="afterEffect">
                                  <p:stCondLst>
                                    <p:cond delay="5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000"/>
                                        <p:tgtEl>
                                          <p:spTgt spid="19"/>
                                        </p:tgtEl>
                                      </p:cBhvr>
                                    </p:animEffect>
                                  </p:childTnLst>
                                </p:cTn>
                              </p:par>
                            </p:childTnLst>
                          </p:cTn>
                        </p:par>
                        <p:par>
                          <p:cTn id="16" fill="hold">
                            <p:stCondLst>
                              <p:cond delay="15000"/>
                            </p:stCondLst>
                            <p:childTnLst>
                              <p:par>
                                <p:cTn id="17" presetID="10" presetClass="entr" presetSubtype="0" fill="hold" grpId="0" nodeType="afterEffect">
                                  <p:stCondLst>
                                    <p:cond delay="50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2000"/>
                                        <p:tgtEl>
                                          <p:spTgt spid="18"/>
                                        </p:tgtEl>
                                      </p:cBhvr>
                                    </p:animEffect>
                                  </p:childTnLst>
                                </p:cTn>
                              </p:par>
                            </p:childTnLst>
                          </p:cTn>
                        </p:par>
                        <p:par>
                          <p:cTn id="20" fill="hold">
                            <p:stCondLst>
                              <p:cond delay="17500"/>
                            </p:stCondLst>
                            <p:childTnLst>
                              <p:par>
                                <p:cTn id="21" presetID="10" presetClass="exit" presetSubtype="0" fill="hold" grpId="1" nodeType="afterEffect">
                                  <p:stCondLst>
                                    <p:cond delay="4000"/>
                                  </p:stCondLst>
                                  <p:childTnLst>
                                    <p:animEffect transition="out" filter="fade">
                                      <p:cBhvr>
                                        <p:cTn id="22" dur="2000"/>
                                        <p:tgtEl>
                                          <p:spTgt spid="18"/>
                                        </p:tgtEl>
                                      </p:cBhvr>
                                    </p:animEffect>
                                    <p:set>
                                      <p:cBhvr>
                                        <p:cTn id="23" dur="1" fill="hold">
                                          <p:stCondLst>
                                            <p:cond delay="1999"/>
                                          </p:stCondLst>
                                        </p:cTn>
                                        <p:tgtEl>
                                          <p:spTgt spid="18"/>
                                        </p:tgtEl>
                                        <p:attrNameLst>
                                          <p:attrName>style.visibility</p:attrName>
                                        </p:attrNameLst>
                                      </p:cBhvr>
                                      <p:to>
                                        <p:strVal val="hidden"/>
                                      </p:to>
                                    </p:set>
                                  </p:childTnLst>
                                </p:cTn>
                              </p:par>
                              <p:par>
                                <p:cTn id="24" presetID="10" presetClass="exit" presetSubtype="0" fill="hold" grpId="1" nodeType="withEffect">
                                  <p:stCondLst>
                                    <p:cond delay="4000"/>
                                  </p:stCondLst>
                                  <p:childTnLst>
                                    <p:animEffect transition="out" filter="fade">
                                      <p:cBhvr>
                                        <p:cTn id="25" dur="2000"/>
                                        <p:tgtEl>
                                          <p:spTgt spid="19"/>
                                        </p:tgtEl>
                                      </p:cBhvr>
                                    </p:animEffect>
                                    <p:set>
                                      <p:cBhvr>
                                        <p:cTn id="26" dur="1" fill="hold">
                                          <p:stCondLst>
                                            <p:cond delay="1999"/>
                                          </p:stCondLst>
                                        </p:cTn>
                                        <p:tgtEl>
                                          <p:spTgt spid="19"/>
                                        </p:tgtEl>
                                        <p:attrNameLst>
                                          <p:attrName>style.visibility</p:attrName>
                                        </p:attrNameLst>
                                      </p:cBhvr>
                                      <p:to>
                                        <p:strVal val="hidden"/>
                                      </p:to>
                                    </p:set>
                                  </p:childTnLst>
                                </p:cTn>
                              </p:par>
                            </p:childTnLst>
                          </p:cTn>
                        </p:par>
                        <p:par>
                          <p:cTn id="27" fill="hold">
                            <p:stCondLst>
                              <p:cond delay="23500"/>
                            </p:stCondLst>
                            <p:childTnLst>
                              <p:par>
                                <p:cTn id="28" presetID="10" presetClass="entr" presetSubtype="0" fill="hold" grpId="0" nodeType="afterEffect">
                                  <p:stCondLst>
                                    <p:cond delay="20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9" grpId="0" animBg="1"/>
      <p:bldP spid="19" grpId="1" animBg="1"/>
      <p:bldP spid="18" grpId="0" animBg="1"/>
      <p:bldP spid="1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53156D29-F57E-4BE5-9CFF-7601AFC627E2}"/>
              </a:ext>
            </a:extLst>
          </p:cNvPr>
          <p:cNvPicPr>
            <a:picLocks noChangeAspect="1"/>
          </p:cNvPicPr>
          <p:nvPr/>
        </p:nvPicPr>
        <p:blipFill>
          <a:blip r:embed="rId2"/>
          <a:stretch>
            <a:fillRect/>
          </a:stretch>
        </p:blipFill>
        <p:spPr>
          <a:xfrm>
            <a:off x="1792620" y="3051095"/>
            <a:ext cx="8606190" cy="806189"/>
          </a:xfrm>
          <a:prstGeom prst="rect">
            <a:avLst/>
          </a:prstGeom>
        </p:spPr>
      </p:pic>
      <p:sp>
        <p:nvSpPr>
          <p:cNvPr id="2" name="Titel 1"/>
          <p:cNvSpPr>
            <a:spLocks noGrp="1"/>
          </p:cNvSpPr>
          <p:nvPr>
            <p:ph type="title"/>
          </p:nvPr>
        </p:nvSpPr>
        <p:spPr/>
        <p:txBody>
          <a:bodyPr/>
          <a:lstStyle/>
          <a:p>
            <a:r>
              <a:rPr lang="de-DE" dirty="0"/>
              <a:t>Benutzerdefinierte Animation anwenden</a:t>
            </a:r>
          </a:p>
        </p:txBody>
      </p:sp>
      <p:sp>
        <p:nvSpPr>
          <p:cNvPr id="3" name="Datumsplatzhalter 2"/>
          <p:cNvSpPr>
            <a:spLocks noGrp="1"/>
          </p:cNvSpPr>
          <p:nvPr>
            <p:ph type="dt" sz="half" idx="10"/>
          </p:nvPr>
        </p:nvSpPr>
        <p:spPr/>
        <p:txBody>
          <a:bodyPr/>
          <a:lstStyle/>
          <a:p>
            <a:fld id="{6CE77E1A-BC37-4E3F-A795-A8D53926C251}" type="datetime1">
              <a:rPr lang="de-DE" smtClean="0"/>
              <a:t>13.05.2025</a:t>
            </a:fld>
            <a:endParaRPr lang="de-DE"/>
          </a:p>
        </p:txBody>
      </p:sp>
      <p:sp>
        <p:nvSpPr>
          <p:cNvPr id="4" name="Fußzeilenplatzhalter 3"/>
          <p:cNvSpPr>
            <a:spLocks noGrp="1"/>
          </p:cNvSpPr>
          <p:nvPr>
            <p:ph type="ftr" sz="quarter" idx="11"/>
          </p:nvPr>
        </p:nvSpPr>
        <p:spPr/>
        <p:txBody>
          <a:bodyPr/>
          <a:lstStyle/>
          <a:p>
            <a:r>
              <a:rPr lang="de-DE"/>
              <a:t>PowerPoint für Microsoft 365 - Benutzerdefinierte Animationen</a:t>
            </a:r>
          </a:p>
        </p:txBody>
      </p:sp>
      <p:sp>
        <p:nvSpPr>
          <p:cNvPr id="5" name="Foliennummernplatzhalter 4"/>
          <p:cNvSpPr>
            <a:spLocks noGrp="1"/>
          </p:cNvSpPr>
          <p:nvPr>
            <p:ph type="sldNum" sz="quarter" idx="12"/>
          </p:nvPr>
        </p:nvSpPr>
        <p:spPr/>
        <p:txBody>
          <a:bodyPr/>
          <a:lstStyle/>
          <a:p>
            <a:fld id="{769EA5EE-8DAB-4E70-8F85-016DD8669849}" type="slidenum">
              <a:rPr lang="de-DE" smtClean="0"/>
              <a:pPr/>
              <a:t>9</a:t>
            </a:fld>
            <a:endParaRPr lang="de-DE"/>
          </a:p>
        </p:txBody>
      </p:sp>
      <p:sp>
        <p:nvSpPr>
          <p:cNvPr id="6" name="Textfeld 5"/>
          <p:cNvSpPr txBox="1"/>
          <p:nvPr/>
        </p:nvSpPr>
        <p:spPr>
          <a:xfrm>
            <a:off x="609600" y="1340768"/>
            <a:ext cx="10972800" cy="1200329"/>
          </a:xfrm>
          <a:prstGeom prst="rect">
            <a:avLst/>
          </a:prstGeom>
          <a:noFill/>
        </p:spPr>
        <p:txBody>
          <a:bodyPr wrap="square" rtlCol="0">
            <a:spAutoFit/>
          </a:bodyPr>
          <a:lstStyle/>
          <a:p>
            <a:r>
              <a:rPr lang="de-DE" dirty="0">
                <a:solidFill>
                  <a:srgbClr val="0070C0"/>
                </a:solidFill>
              </a:rPr>
              <a:t>Sobald der Effekt ausgewählt worden ist, können die Eigenschaften des Effekts festgelegt werden. Alle Effekte wer-den im Aufgabenbereich </a:t>
            </a:r>
            <a:r>
              <a:rPr lang="de-DE" dirty="0">
                <a:latin typeface="Arial Black" panose="020B0A04020102020204" pitchFamily="34" charset="0"/>
              </a:rPr>
              <a:t>Animationsbereich</a:t>
            </a:r>
            <a:r>
              <a:rPr lang="de-DE" dirty="0">
                <a:solidFill>
                  <a:srgbClr val="0070C0"/>
                </a:solidFill>
              </a:rPr>
              <a:t> dargestellt (Register </a:t>
            </a:r>
            <a:r>
              <a:rPr lang="de-DE" b="1" dirty="0">
                <a:solidFill>
                  <a:srgbClr val="0070C0"/>
                </a:solidFill>
                <a:latin typeface="Courier New" panose="02070309020205020404" pitchFamily="49" charset="0"/>
                <a:cs typeface="Courier New" panose="02070309020205020404" pitchFamily="49" charset="0"/>
              </a:rPr>
              <a:t>Animationen</a:t>
            </a:r>
            <a:r>
              <a:rPr lang="de-DE" dirty="0">
                <a:solidFill>
                  <a:srgbClr val="0070C0"/>
                </a:solidFill>
              </a:rPr>
              <a:t>, Gruppe </a:t>
            </a:r>
            <a:r>
              <a:rPr lang="de-DE" b="1" dirty="0">
                <a:latin typeface="Courier New" panose="02070309020205020404" pitchFamily="49" charset="0"/>
                <a:cs typeface="Courier New" panose="02070309020205020404" pitchFamily="49" charset="0"/>
              </a:rPr>
              <a:t>Erweiterte Animation</a:t>
            </a:r>
            <a:r>
              <a:rPr lang="de-DE" dirty="0">
                <a:solidFill>
                  <a:srgbClr val="0070C0"/>
                </a:solidFill>
              </a:rPr>
              <a:t>, Symbol </a:t>
            </a:r>
            <a:r>
              <a:rPr lang="de-DE" b="1" dirty="0">
                <a:solidFill>
                  <a:srgbClr val="0070C0"/>
                </a:solidFill>
                <a:latin typeface="Courier New" panose="02070309020205020404" pitchFamily="49" charset="0"/>
                <a:cs typeface="Courier New" panose="02070309020205020404" pitchFamily="49" charset="0"/>
              </a:rPr>
              <a:t>Animationsbereich</a:t>
            </a:r>
            <a:r>
              <a:rPr lang="de-DE" dirty="0">
                <a:solidFill>
                  <a:srgbClr val="0070C0"/>
                </a:solidFill>
              </a:rPr>
              <a:t>). Dort kann ein Effekt ausgewählt und dann über ein Dropdown-symbol weitere Befehle und Eigenschaften ausgewählt werden (siehe auch Folien 27ff).</a:t>
            </a:r>
          </a:p>
        </p:txBody>
      </p:sp>
      <p:sp>
        <p:nvSpPr>
          <p:cNvPr id="8" name="Abgerundetes Rechteck 1"/>
          <p:cNvSpPr/>
          <p:nvPr/>
        </p:nvSpPr>
        <p:spPr>
          <a:xfrm>
            <a:off x="7681913" y="3370753"/>
            <a:ext cx="714374" cy="17016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Bild: Pfeil nach rechts"/>
          <p:cNvSpPr/>
          <p:nvPr/>
        </p:nvSpPr>
        <p:spPr>
          <a:xfrm>
            <a:off x="4862947" y="3839257"/>
            <a:ext cx="1296144" cy="7200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p:cNvSpPr txBox="1"/>
          <p:nvPr/>
        </p:nvSpPr>
        <p:spPr>
          <a:xfrm>
            <a:off x="4211255" y="5984094"/>
            <a:ext cx="3769493" cy="369332"/>
          </a:xfrm>
          <a:prstGeom prst="rect">
            <a:avLst/>
          </a:prstGeom>
          <a:noFill/>
        </p:spPr>
        <p:txBody>
          <a:bodyPr wrap="none" rtlCol="0">
            <a:spAutoFit/>
          </a:bodyPr>
          <a:lstStyle/>
          <a:p>
            <a:r>
              <a:rPr lang="de-DE" dirty="0">
                <a:solidFill>
                  <a:srgbClr val="002060"/>
                </a:solidFill>
                <a:sym typeface="Wingdings"/>
              </a:rPr>
              <a:t> </a:t>
            </a:r>
            <a:r>
              <a:rPr lang="de-DE" dirty="0">
                <a:solidFill>
                  <a:srgbClr val="002060"/>
                </a:solidFill>
              </a:rPr>
              <a:t>Weiter zur nächsten Folie </a:t>
            </a:r>
            <a:r>
              <a:rPr lang="de-DE" dirty="0">
                <a:solidFill>
                  <a:srgbClr val="002060"/>
                </a:solidFill>
                <a:sym typeface="Wingdings"/>
              </a:rPr>
              <a:t></a:t>
            </a:r>
            <a:endParaRPr lang="de-DE" dirty="0">
              <a:solidFill>
                <a:srgbClr val="002060"/>
              </a:solidFill>
            </a:endParaRPr>
          </a:p>
        </p:txBody>
      </p:sp>
      <p:pic>
        <p:nvPicPr>
          <p:cNvPr id="12" name="Grafik 11">
            <a:extLst>
              <a:ext uri="{FF2B5EF4-FFF2-40B4-BE49-F238E27FC236}">
                <a16:creationId xmlns:a16="http://schemas.microsoft.com/office/drawing/2014/main" id="{DFA3309A-9E78-477F-9B9E-B54C6EB5BD2E}"/>
              </a:ext>
            </a:extLst>
          </p:cNvPr>
          <p:cNvPicPr>
            <a:picLocks noChangeAspect="1"/>
          </p:cNvPicPr>
          <p:nvPr/>
        </p:nvPicPr>
        <p:blipFill>
          <a:blip r:embed="rId3"/>
          <a:stretch>
            <a:fillRect/>
          </a:stretch>
        </p:blipFill>
        <p:spPr>
          <a:xfrm>
            <a:off x="2040732" y="2932472"/>
            <a:ext cx="2381250" cy="2533650"/>
          </a:xfrm>
          <a:prstGeom prst="rect">
            <a:avLst/>
          </a:prstGeom>
        </p:spPr>
      </p:pic>
      <p:sp>
        <p:nvSpPr>
          <p:cNvPr id="19" name="Abgerundetes Rechteck 2"/>
          <p:cNvSpPr/>
          <p:nvPr/>
        </p:nvSpPr>
        <p:spPr>
          <a:xfrm>
            <a:off x="4047212" y="3640356"/>
            <a:ext cx="274758" cy="26013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Abgerundetes Rechteck 3"/>
          <p:cNvSpPr/>
          <p:nvPr/>
        </p:nvSpPr>
        <p:spPr>
          <a:xfrm>
            <a:off x="2391196" y="4559915"/>
            <a:ext cx="933030" cy="45023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a:extLst>
              <a:ext uri="{FF2B5EF4-FFF2-40B4-BE49-F238E27FC236}">
                <a16:creationId xmlns:a16="http://schemas.microsoft.com/office/drawing/2014/main" id="{570C2007-2C1A-47F3-8691-0F5131C4D504}"/>
              </a:ext>
            </a:extLst>
          </p:cNvPr>
          <p:cNvPicPr>
            <a:picLocks noChangeAspect="1"/>
          </p:cNvPicPr>
          <p:nvPr/>
        </p:nvPicPr>
        <p:blipFill>
          <a:blip r:embed="rId4"/>
          <a:stretch>
            <a:fillRect/>
          </a:stretch>
        </p:blipFill>
        <p:spPr>
          <a:xfrm>
            <a:off x="6600057" y="3068767"/>
            <a:ext cx="3300305" cy="2261060"/>
          </a:xfrm>
          <a:prstGeom prst="rect">
            <a:avLst/>
          </a:prstGeom>
        </p:spPr>
      </p:pic>
    </p:spTree>
    <p:extLst>
      <p:ext uri="{BB962C8B-B14F-4D97-AF65-F5344CB8AC3E}">
        <p14:creationId xmlns:p14="http://schemas.microsoft.com/office/powerpoint/2010/main" val="403128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par>
                          <p:cTn id="8" fill="hold">
                            <p:stCondLst>
                              <p:cond delay="2500"/>
                            </p:stCondLst>
                            <p:childTnLst>
                              <p:par>
                                <p:cTn id="9" presetID="10" presetClass="entr" presetSubtype="0" fill="hold" nodeType="afterEffect">
                                  <p:stCondLst>
                                    <p:cond delay="1000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par>
                          <p:cTn id="12" fill="hold">
                            <p:stCondLst>
                              <p:cond delay="14500"/>
                            </p:stCondLst>
                            <p:childTnLst>
                              <p:par>
                                <p:cTn id="13" presetID="10" presetClass="entr" presetSubtype="0" fill="hold" grpId="0" nodeType="afterEffect">
                                  <p:stCondLst>
                                    <p:cond delay="50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par>
                                <p:cTn id="16" presetID="10" presetClass="exit" presetSubtype="0" fill="hold" grpId="1" nodeType="withEffect">
                                  <p:stCondLst>
                                    <p:cond delay="4000"/>
                                  </p:stCondLst>
                                  <p:childTnLst>
                                    <p:animEffect transition="out" filter="fade">
                                      <p:cBhvr>
                                        <p:cTn id="17" dur="2000"/>
                                        <p:tgtEl>
                                          <p:spTgt spid="8"/>
                                        </p:tgtEl>
                                      </p:cBhvr>
                                    </p:animEffect>
                                    <p:set>
                                      <p:cBhvr>
                                        <p:cTn id="18" dur="1" fill="hold">
                                          <p:stCondLst>
                                            <p:cond delay="1999"/>
                                          </p:stCondLst>
                                        </p:cTn>
                                        <p:tgtEl>
                                          <p:spTgt spid="8"/>
                                        </p:tgtEl>
                                        <p:attrNameLst>
                                          <p:attrName>style.visibility</p:attrName>
                                        </p:attrNameLst>
                                      </p:cBhvr>
                                      <p:to>
                                        <p:strVal val="hidden"/>
                                      </p:to>
                                    </p:set>
                                  </p:childTnLst>
                                </p:cTn>
                              </p:par>
                            </p:childTnLst>
                          </p:cTn>
                        </p:par>
                        <p:par>
                          <p:cTn id="19" fill="hold">
                            <p:stCondLst>
                              <p:cond delay="20500"/>
                            </p:stCondLst>
                            <p:childTnLst>
                              <p:par>
                                <p:cTn id="20" presetID="10" presetClass="exit" presetSubtype="0" fill="hold" nodeType="afterEffect">
                                  <p:stCondLst>
                                    <p:cond delay="500"/>
                                  </p:stCondLst>
                                  <p:childTnLst>
                                    <p:animEffect transition="out" filter="fade">
                                      <p:cBhvr>
                                        <p:cTn id="21" dur="2000"/>
                                        <p:tgtEl>
                                          <p:spTgt spid="11"/>
                                        </p:tgtEl>
                                      </p:cBhvr>
                                    </p:animEffect>
                                    <p:set>
                                      <p:cBhvr>
                                        <p:cTn id="22" dur="1" fill="hold">
                                          <p:stCondLst>
                                            <p:cond delay="1999"/>
                                          </p:stCondLst>
                                        </p:cTn>
                                        <p:tgtEl>
                                          <p:spTgt spid="11"/>
                                        </p:tgtEl>
                                        <p:attrNameLst>
                                          <p:attrName>style.visibility</p:attrName>
                                        </p:attrNameLst>
                                      </p:cBhvr>
                                      <p:to>
                                        <p:strVal val="hidden"/>
                                      </p:to>
                                    </p:set>
                                  </p:childTnLst>
                                </p:cTn>
                              </p:par>
                            </p:childTnLst>
                          </p:cTn>
                        </p:par>
                        <p:par>
                          <p:cTn id="23" fill="hold">
                            <p:stCondLst>
                              <p:cond delay="23000"/>
                            </p:stCondLst>
                            <p:childTnLst>
                              <p:par>
                                <p:cTn id="24" presetID="10" presetClass="entr" presetSubtype="0" fill="hold" nodeType="afterEffect">
                                  <p:stCondLst>
                                    <p:cond delay="5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childTnLst>
                                </p:cTn>
                              </p:par>
                            </p:childTnLst>
                          </p:cTn>
                        </p:par>
                        <p:par>
                          <p:cTn id="27" fill="hold">
                            <p:stCondLst>
                              <p:cond delay="25500"/>
                            </p:stCondLst>
                            <p:childTnLst>
                              <p:par>
                                <p:cTn id="28" presetID="10" presetClass="entr" presetSubtype="0" fill="hold" grpId="0" nodeType="afterEffect">
                                  <p:stCondLst>
                                    <p:cond delay="50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2000"/>
                                        <p:tgtEl>
                                          <p:spTgt spid="19"/>
                                        </p:tgtEl>
                                      </p:cBhvr>
                                    </p:animEffect>
                                  </p:childTnLst>
                                </p:cTn>
                              </p:par>
                            </p:childTnLst>
                          </p:cTn>
                        </p:par>
                        <p:par>
                          <p:cTn id="31" fill="hold">
                            <p:stCondLst>
                              <p:cond delay="28000"/>
                            </p:stCondLst>
                            <p:childTnLst>
                              <p:par>
                                <p:cTn id="32" presetID="10" presetClass="entr" presetSubtype="0" fill="hold" grpId="0" nodeType="afterEffect">
                                  <p:stCondLst>
                                    <p:cond delay="5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000"/>
                                        <p:tgtEl>
                                          <p:spTgt spid="18"/>
                                        </p:tgtEl>
                                      </p:cBhvr>
                                    </p:animEffect>
                                  </p:childTnLst>
                                </p:cTn>
                              </p:par>
                            </p:childTnLst>
                          </p:cTn>
                        </p:par>
                        <p:par>
                          <p:cTn id="35" fill="hold">
                            <p:stCondLst>
                              <p:cond delay="30500"/>
                            </p:stCondLst>
                            <p:childTnLst>
                              <p:par>
                                <p:cTn id="36" presetID="10" presetClass="exit" presetSubtype="0" fill="hold" grpId="1" nodeType="afterEffect">
                                  <p:stCondLst>
                                    <p:cond delay="4000"/>
                                  </p:stCondLst>
                                  <p:childTnLst>
                                    <p:animEffect transition="out" filter="fade">
                                      <p:cBhvr>
                                        <p:cTn id="37" dur="2000"/>
                                        <p:tgtEl>
                                          <p:spTgt spid="18"/>
                                        </p:tgtEl>
                                      </p:cBhvr>
                                    </p:animEffect>
                                    <p:set>
                                      <p:cBhvr>
                                        <p:cTn id="38" dur="1" fill="hold">
                                          <p:stCondLst>
                                            <p:cond delay="1999"/>
                                          </p:stCondLst>
                                        </p:cTn>
                                        <p:tgtEl>
                                          <p:spTgt spid="18"/>
                                        </p:tgtEl>
                                        <p:attrNameLst>
                                          <p:attrName>style.visibility</p:attrName>
                                        </p:attrNameLst>
                                      </p:cBhvr>
                                      <p:to>
                                        <p:strVal val="hidden"/>
                                      </p:to>
                                    </p:set>
                                  </p:childTnLst>
                                </p:cTn>
                              </p:par>
                              <p:par>
                                <p:cTn id="39" presetID="10" presetClass="exit" presetSubtype="0" fill="hold" grpId="1" nodeType="withEffect">
                                  <p:stCondLst>
                                    <p:cond delay="4000"/>
                                  </p:stCondLst>
                                  <p:childTnLst>
                                    <p:animEffect transition="out" filter="fade">
                                      <p:cBhvr>
                                        <p:cTn id="40" dur="2000"/>
                                        <p:tgtEl>
                                          <p:spTgt spid="19"/>
                                        </p:tgtEl>
                                      </p:cBhvr>
                                    </p:animEffect>
                                    <p:set>
                                      <p:cBhvr>
                                        <p:cTn id="41" dur="1" fill="hold">
                                          <p:stCondLst>
                                            <p:cond delay="1999"/>
                                          </p:stCondLst>
                                        </p:cTn>
                                        <p:tgtEl>
                                          <p:spTgt spid="19"/>
                                        </p:tgtEl>
                                        <p:attrNameLst>
                                          <p:attrName>style.visibility</p:attrName>
                                        </p:attrNameLst>
                                      </p:cBhvr>
                                      <p:to>
                                        <p:strVal val="hidden"/>
                                      </p:to>
                                    </p:set>
                                  </p:childTnLst>
                                </p:cTn>
                              </p:par>
                            </p:childTnLst>
                          </p:cTn>
                        </p:par>
                        <p:par>
                          <p:cTn id="42" fill="hold">
                            <p:stCondLst>
                              <p:cond delay="36500"/>
                            </p:stCondLst>
                            <p:childTnLst>
                              <p:par>
                                <p:cTn id="43" presetID="10" presetClass="entr" presetSubtype="0" fill="hold" grpId="0" nodeType="afterEffect">
                                  <p:stCondLst>
                                    <p:cond delay="100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2000"/>
                                        <p:tgtEl>
                                          <p:spTgt spid="7"/>
                                        </p:tgtEl>
                                      </p:cBhvr>
                                    </p:animEffect>
                                  </p:childTnLst>
                                </p:cTn>
                              </p:par>
                            </p:childTnLst>
                          </p:cTn>
                        </p:par>
                        <p:par>
                          <p:cTn id="46" fill="hold">
                            <p:stCondLst>
                              <p:cond delay="39500"/>
                            </p:stCondLst>
                            <p:childTnLst>
                              <p:par>
                                <p:cTn id="47" presetID="10" presetClass="entr" presetSubtype="0" fill="hold" nodeType="afterEffect">
                                  <p:stCondLst>
                                    <p:cond delay="50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2000"/>
                                        <p:tgtEl>
                                          <p:spTgt spid="14"/>
                                        </p:tgtEl>
                                      </p:cBhvr>
                                    </p:animEffect>
                                  </p:childTnLst>
                                </p:cTn>
                              </p:par>
                            </p:childTnLst>
                          </p:cTn>
                        </p:par>
                        <p:par>
                          <p:cTn id="50" fill="hold">
                            <p:stCondLst>
                              <p:cond delay="42000"/>
                            </p:stCondLst>
                            <p:childTnLst>
                              <p:par>
                                <p:cTn id="51" presetID="10" presetClass="entr" presetSubtype="0" fill="hold" grpId="0" nodeType="afterEffect">
                                  <p:stCondLst>
                                    <p:cond delay="200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8" grpId="1" animBg="1"/>
      <p:bldP spid="7" grpId="0" animBg="1"/>
      <p:bldP spid="15" grpId="0"/>
      <p:bldP spid="19" grpId="0" animBg="1"/>
      <p:bldP spid="19" grpId="1" animBg="1"/>
      <p:bldP spid="18" grpId="0" animBg="1"/>
      <p:bldP spid="18" grpId="1" animBg="1"/>
    </p:bldLst>
  </p:timing>
</p:sld>
</file>

<file path=ppt/theme/theme1.xml><?xml version="1.0" encoding="utf-8"?>
<a:theme xmlns:a="http://schemas.openxmlformats.org/drawingml/2006/main" name="hrz">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hrz</Template>
  <TotalTime>0</TotalTime>
  <Words>3847</Words>
  <Application>Microsoft Office PowerPoint</Application>
  <PresentationFormat>Breitbild</PresentationFormat>
  <Paragraphs>490</Paragraphs>
  <Slides>41</Slides>
  <Notes>2</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41</vt:i4>
      </vt:variant>
    </vt:vector>
  </HeadingPairs>
  <TitlesOfParts>
    <vt:vector size="48" baseType="lpstr">
      <vt:lpstr>Arial</vt:lpstr>
      <vt:lpstr>Arial Black</vt:lpstr>
      <vt:lpstr>Calibri</vt:lpstr>
      <vt:lpstr>Courier New</vt:lpstr>
      <vt:lpstr>Wingdings</vt:lpstr>
      <vt:lpstr>hrz</vt:lpstr>
      <vt:lpstr>Larissa</vt:lpstr>
      <vt:lpstr>PowerPoint für Microsoft 365</vt:lpstr>
      <vt:lpstr>Einleitung</vt:lpstr>
      <vt:lpstr>Inhalt</vt:lpstr>
      <vt:lpstr>Was ist eine benutzerdefinierte Animation?</vt:lpstr>
      <vt:lpstr>Was ist eine benutzerdefinierte Animation?</vt:lpstr>
      <vt:lpstr>Benutzerdefinierte Animation anwenden</vt:lpstr>
      <vt:lpstr>Benutzerdefinierte Animation anwenden</vt:lpstr>
      <vt:lpstr>Benutzerdefinierte Animation anwenden</vt:lpstr>
      <vt:lpstr>Benutzerdefinierte Animation anwenden</vt:lpstr>
      <vt:lpstr>Benutzerdefinierte Animation anwenden</vt:lpstr>
      <vt:lpstr>Benutzerdefinierte Animation anwenden</vt:lpstr>
      <vt:lpstr>Übersicht über die verfügbaren Effekte</vt:lpstr>
      <vt:lpstr>Übersicht über die verfügbaren Effekte</vt:lpstr>
      <vt:lpstr>Übersicht über die verfügbaren Effekte</vt:lpstr>
      <vt:lpstr>Übersicht über die verfügbaren Effekte</vt:lpstr>
      <vt:lpstr>Übersicht über die verfügbaren Effekte</vt:lpstr>
      <vt:lpstr>Übersicht über die verfügbaren Effekte</vt:lpstr>
      <vt:lpstr>Übersicht über die verfügbaren Effekte</vt:lpstr>
      <vt:lpstr>Übersicht über die verfügbaren Effekte</vt:lpstr>
      <vt:lpstr>Übersicht über die verfügbaren Effekte</vt:lpstr>
      <vt:lpstr>Übersicht über die verfügbaren Effekte</vt:lpstr>
      <vt:lpstr>Übersicht über die verfügbaren Effekte</vt:lpstr>
      <vt:lpstr>Übersicht über die verfügbaren Effekte</vt:lpstr>
      <vt:lpstr>Übersicht über die verfügbaren Effekte</vt:lpstr>
      <vt:lpstr>Übersicht über die verfügbaren Effekte</vt:lpstr>
      <vt:lpstr>Spezielle Eigenschaften von Effekten</vt:lpstr>
      <vt:lpstr>Spezielle Eigenschaften von Effekten</vt:lpstr>
      <vt:lpstr>Spezielle Eigenschaften von Effekten</vt:lpstr>
      <vt:lpstr>Spezielle Eigenschaften von Effekten</vt:lpstr>
      <vt:lpstr>Spezielle Eigenschaften von Effekten</vt:lpstr>
      <vt:lpstr>Spezielle Eigenschaften von Effekten</vt:lpstr>
      <vt:lpstr>Spezielle Eigenschaften von Effekten</vt:lpstr>
      <vt:lpstr>Spezielle Eigenschaften von Effekten</vt:lpstr>
      <vt:lpstr>Spezielle Eigenschaften von Effekten</vt:lpstr>
      <vt:lpstr>Spezielle Eigenschaften von Effekten</vt:lpstr>
      <vt:lpstr>Spezielle Eigenschaften von Effekten</vt:lpstr>
      <vt:lpstr>Spezielle Eigenschaften von Effekten</vt:lpstr>
      <vt:lpstr>Änderungen bzw. Neuerungen</vt:lpstr>
      <vt:lpstr>Änderungen bzw. Neuerungen</vt:lpstr>
      <vt:lpstr>Änderungen bzw. Neuerungen</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Animationen in PowerPoint 2013</dc:title>
  <dc:creator/>
  <cp:lastModifiedBy/>
  <cp:revision>100</cp:revision>
  <dcterms:created xsi:type="dcterms:W3CDTF">2010-09-30T09:50:36Z</dcterms:created>
  <dcterms:modified xsi:type="dcterms:W3CDTF">2025-05-13T07:36:13Z</dcterms:modified>
  <cp:category>MS-PowerPoint 2013</cp:category>
</cp:coreProperties>
</file>