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av" ContentType="audio/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Lst>
  <p:notesMasterIdLst>
    <p:notesMasterId r:id="rId14"/>
  </p:notesMasterIdLst>
  <p:sldIdLst>
    <p:sldId id="256" r:id="rId3"/>
    <p:sldId id="257" r:id="rId4"/>
    <p:sldId id="258" r:id="rId5"/>
    <p:sldId id="259" r:id="rId6"/>
    <p:sldId id="261" r:id="rId7"/>
    <p:sldId id="262" r:id="rId8"/>
    <p:sldId id="263" r:id="rId9"/>
    <p:sldId id="264" r:id="rId10"/>
    <p:sldId id="265" r:id="rId11"/>
    <p:sldId id="266" r:id="rId12"/>
    <p:sldId id="267" r:id="rId1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VXxdZOUNR+ER0LXpWhgYuQ==" hashData="bNek3YF5VjZjcPTkFIlL8PZ0rV4="/>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9" d="100"/>
          <a:sy n="99" d="100"/>
        </p:scale>
        <p:origin x="912" y="30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B04E0A-B7CA-4815-B470-6DB3C5D28A80}" type="datetimeFigureOut">
              <a:rPr lang="de-DE" smtClean="0"/>
              <a:pPr/>
              <a:t>13.05.2025</a:t>
            </a:fld>
            <a:endParaRPr lang="de-DE"/>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C41D31-06F8-49B6-8980-A13132F2D01D}" type="slidenum">
              <a:rPr lang="de-DE" smtClean="0"/>
              <a:pPr/>
              <a:t>‹Nr.›</a:t>
            </a:fld>
            <a:endParaRPr lang="de-DE"/>
          </a:p>
        </p:txBody>
      </p:sp>
    </p:spTree>
    <p:extLst>
      <p:ext uri="{BB962C8B-B14F-4D97-AF65-F5344CB8AC3E}">
        <p14:creationId xmlns:p14="http://schemas.microsoft.com/office/powerpoint/2010/main" val="177678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381000" y="685800"/>
            <a:ext cx="6096000" cy="3429000"/>
          </a:xfrm>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97C41D31-06F8-49B6-8980-A13132F2D01D}" type="slidenum">
              <a:rPr lang="de-DE" smtClean="0"/>
              <a:pPr/>
              <a:t>2</a:t>
            </a:fld>
            <a:endParaRPr lang="de-DE"/>
          </a:p>
        </p:txBody>
      </p:sp>
    </p:spTree>
    <p:extLst>
      <p:ext uri="{BB962C8B-B14F-4D97-AF65-F5344CB8AC3E}">
        <p14:creationId xmlns:p14="http://schemas.microsoft.com/office/powerpoint/2010/main" val="937271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1643051"/>
            <a:ext cx="10363200" cy="1470025"/>
          </a:xfrm>
        </p:spPr>
        <p:txBody>
          <a:bodyPr/>
          <a:lstStyle/>
          <a:p>
            <a:r>
              <a:rPr lang="de-DE"/>
              <a:t>Titelmasterformat durch Klicken bearbeiten</a:t>
            </a:r>
            <a:endParaRPr lang="de-DE" dirty="0"/>
          </a:p>
        </p:txBody>
      </p:sp>
      <p:sp>
        <p:nvSpPr>
          <p:cNvPr id="3" name="Untertitel 2"/>
          <p:cNvSpPr>
            <a:spLocks noGrp="1"/>
          </p:cNvSpPr>
          <p:nvPr>
            <p:ph type="subTitle" idx="1"/>
          </p:nvPr>
        </p:nvSpPr>
        <p:spPr>
          <a:xfrm>
            <a:off x="1828800" y="3398825"/>
            <a:ext cx="8534400" cy="1752600"/>
          </a:xfrm>
        </p:spPr>
        <p:txBody>
          <a:bodyPr/>
          <a:lstStyle>
            <a:lvl1pPr marL="0" indent="0" algn="ctr">
              <a:buNone/>
              <a:defRPr>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ADA9A2FF-AAB8-4383-B9E6-F7E305B1C02D}" type="datetime1">
              <a:rPr lang="de-DE" smtClean="0"/>
              <a:t>13.05.2025</a:t>
            </a:fld>
            <a:endParaRPr lang="de-DE"/>
          </a:p>
        </p:txBody>
      </p:sp>
      <p:sp>
        <p:nvSpPr>
          <p:cNvPr id="5" name="Fußzeilenplatzhalter 4"/>
          <p:cNvSpPr>
            <a:spLocks noGrp="1"/>
          </p:cNvSpPr>
          <p:nvPr>
            <p:ph type="ftr" sz="quarter" idx="11"/>
          </p:nvPr>
        </p:nvSpPr>
        <p:spPr>
          <a:xfrm>
            <a:off x="2495600" y="6421461"/>
            <a:ext cx="7200800" cy="365125"/>
          </a:xfrm>
        </p:spPr>
        <p:txBody>
          <a:bodyPr/>
          <a:lstStyle/>
          <a:p>
            <a:r>
              <a:rPr lang="de-DE"/>
              <a:t>PowerPoint für Microsoft 365 - Soundeffekte</a:t>
            </a:r>
          </a:p>
        </p:txBody>
      </p:sp>
      <p:sp>
        <p:nvSpPr>
          <p:cNvPr id="6" name="Foliennummernplatzhalter 5"/>
          <p:cNvSpPr>
            <a:spLocks noGrp="1"/>
          </p:cNvSpPr>
          <p:nvPr>
            <p:ph type="sldNum" sz="quarter" idx="12"/>
          </p:nvPr>
        </p:nvSpPr>
        <p:spPr/>
        <p:txBody>
          <a:bodyPr/>
          <a:lstStyle/>
          <a:p>
            <a:fld id="{769EA5EE-8DAB-4E70-8F85-016DD8669849}" type="slidenum">
              <a:rPr lang="de-DE" smtClean="0"/>
              <a:pPr/>
              <a:t>‹Nr.›</a:t>
            </a:fld>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grpId="0" nodeType="afterEffect">
                                  <p:stCondLst>
                                    <p:cond delay="100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10" presetClass="entr" presetSubtype="0" fill="hold" nodeType="afterEffect">
                  <p:stCondLst>
                    <p:cond delay="1000"/>
                  </p:stCondLst>
                  <p:childTnLst>
                    <p:set>
                      <p:cBhvr>
                        <p:cTn dur="1" fill="hold">
                          <p:stCondLst>
                            <p:cond delay="0"/>
                          </p:stCondLst>
                        </p:cTn>
                        <p:tgtEl>
                          <p:spTgt spid="3"/>
                        </p:tgtEl>
                        <p:attrNameLst>
                          <p:attrName>style.visibility</p:attrName>
                        </p:attrNameLst>
                      </p:cBhvr>
                      <p:to>
                        <p:strVal val="visible"/>
                      </p:to>
                    </p:set>
                    <p:animEffect transition="in" filter="fade">
                      <p:cBhvr>
                        <p:cTn dur="2000"/>
                        <p:tgtEl>
                          <p:spTgt spid="3"/>
                        </p:tgtEl>
                      </p:cBhvr>
                    </p:animEffec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AD5C03A8-CB34-4038-A815-34CF528E6EC6}" type="datetime1">
              <a:rPr lang="de-DE" smtClean="0"/>
              <a:t>13.05.2025</a:t>
            </a:fld>
            <a:endParaRPr lang="de-DE"/>
          </a:p>
        </p:txBody>
      </p:sp>
      <p:sp>
        <p:nvSpPr>
          <p:cNvPr id="5" name="Fußzeilenplatzhalter 4"/>
          <p:cNvSpPr>
            <a:spLocks noGrp="1"/>
          </p:cNvSpPr>
          <p:nvPr>
            <p:ph type="ftr" sz="quarter" idx="11"/>
          </p:nvPr>
        </p:nvSpPr>
        <p:spPr/>
        <p:txBody>
          <a:bodyPr/>
          <a:lstStyle/>
          <a:p>
            <a:r>
              <a:rPr lang="de-DE"/>
              <a:t>PowerPoint für Microsoft 365 - Soundeffekte</a:t>
            </a:r>
          </a:p>
        </p:txBody>
      </p:sp>
      <p:sp>
        <p:nvSpPr>
          <p:cNvPr id="6" name="Foliennummernplatzhalter 5"/>
          <p:cNvSpPr>
            <a:spLocks noGrp="1"/>
          </p:cNvSpPr>
          <p:nvPr>
            <p:ph type="sldNum" sz="quarter" idx="12"/>
          </p:nvPr>
        </p:nvSpPr>
        <p:spPr/>
        <p:txBody>
          <a:bodyPr/>
          <a:lstStyle/>
          <a:p>
            <a:fld id="{769EA5EE-8DAB-4E70-8F85-016DD8669849}"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0147083-E910-4841-BEEE-DA98D0056ECB}" type="datetime1">
              <a:rPr lang="de-DE" smtClean="0"/>
              <a:t>13.05.2025</a:t>
            </a:fld>
            <a:endParaRPr lang="de-DE"/>
          </a:p>
        </p:txBody>
      </p:sp>
      <p:sp>
        <p:nvSpPr>
          <p:cNvPr id="5" name="Fußzeilenplatzhalter 4"/>
          <p:cNvSpPr>
            <a:spLocks noGrp="1"/>
          </p:cNvSpPr>
          <p:nvPr>
            <p:ph type="ftr" sz="quarter" idx="11"/>
          </p:nvPr>
        </p:nvSpPr>
        <p:spPr/>
        <p:txBody>
          <a:bodyPr/>
          <a:lstStyle/>
          <a:p>
            <a:r>
              <a:rPr lang="de-DE"/>
              <a:t>PowerPoint für Microsoft 365 - Soundeffekte</a:t>
            </a:r>
          </a:p>
        </p:txBody>
      </p:sp>
      <p:sp>
        <p:nvSpPr>
          <p:cNvPr id="6" name="Foliennummernplatzhalter 5"/>
          <p:cNvSpPr>
            <a:spLocks noGrp="1"/>
          </p:cNvSpPr>
          <p:nvPr>
            <p:ph type="sldNum" sz="quarter" idx="12"/>
          </p:nvPr>
        </p:nvSpPr>
        <p:spPr/>
        <p:txBody>
          <a:bodyPr/>
          <a:lstStyle/>
          <a:p>
            <a:fld id="{769EA5EE-8DAB-4E70-8F85-016DD8669849}" type="slidenum">
              <a:rPr lang="de-DE" smtClean="0"/>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de-DE"/>
              <a:t>Titelmasterformat durch Klicken bearbeiten</a:t>
            </a:r>
          </a:p>
        </p:txBody>
      </p:sp>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5736D331-711B-4134-80DA-234170A61574}" type="datetime1">
              <a:rPr lang="de-DE" smtClean="0">
                <a:solidFill>
                  <a:prstClr val="black">
                    <a:tint val="75000"/>
                  </a:prstClr>
                </a:solidFill>
              </a:rPr>
              <a:t>13.05.2025</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r>
              <a:rPr lang="de-DE">
                <a:solidFill>
                  <a:prstClr val="black">
                    <a:tint val="75000"/>
                  </a:prstClr>
                </a:solidFill>
              </a:rPr>
              <a:t>PowerPoint für Microsoft 365 - Soundeffekte</a:t>
            </a:r>
          </a:p>
        </p:txBody>
      </p:sp>
      <p:sp>
        <p:nvSpPr>
          <p:cNvPr id="6" name="Foliennummernplatzhalter 5"/>
          <p:cNvSpPr>
            <a:spLocks noGrp="1"/>
          </p:cNvSpPr>
          <p:nvPr>
            <p:ph type="sldNum" sz="quarter" idx="12"/>
          </p:nvPr>
        </p:nvSpPr>
        <p:spPr/>
        <p:txBody>
          <a:bodyPr/>
          <a:lstStyle/>
          <a:p>
            <a:fld id="{769EA5EE-8DAB-4E70-8F85-016DD8669849}"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3557853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7C6C151C-0CA4-4475-ACC9-D9DC97693771}" type="datetime1">
              <a:rPr lang="de-DE" smtClean="0">
                <a:solidFill>
                  <a:prstClr val="black">
                    <a:tint val="75000"/>
                  </a:prstClr>
                </a:solidFill>
              </a:rPr>
              <a:t>13.05.2025</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r>
              <a:rPr lang="de-DE">
                <a:solidFill>
                  <a:prstClr val="black">
                    <a:tint val="75000"/>
                  </a:prstClr>
                </a:solidFill>
              </a:rPr>
              <a:t>PowerPoint für Microsoft 365 - Soundeffekte</a:t>
            </a:r>
          </a:p>
        </p:txBody>
      </p:sp>
      <p:sp>
        <p:nvSpPr>
          <p:cNvPr id="6" name="Foliennummernplatzhalter 5"/>
          <p:cNvSpPr>
            <a:spLocks noGrp="1"/>
          </p:cNvSpPr>
          <p:nvPr>
            <p:ph type="sldNum" sz="quarter" idx="12"/>
          </p:nvPr>
        </p:nvSpPr>
        <p:spPr/>
        <p:txBody>
          <a:bodyPr/>
          <a:lstStyle/>
          <a:p>
            <a:fld id="{769EA5EE-8DAB-4E70-8F85-016DD8669849}"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3599835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3000"/>
                            </p:stCondLst>
                            <p:childTnLst>
                              <p:par>
                                <p:cTn id="10" presetID="2" presetClass="entr" presetSubtype="4" fill="hold" grpId="0" nodeType="afterEffect">
                                  <p:stCondLst>
                                    <p:cond delay="10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100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7" dur="2000" fill="hold"/>
                                        <p:tgtEl>
                                          <p:spTgt spid="3">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100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2000" fill="hold"/>
                                        <p:tgtEl>
                                          <p:spTgt spid="3">
                                            <p:txEl>
                                              <p:pRg st="3" end="3"/>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100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F3E90F6A-6E58-4005-BE01-7EB5C39A0BBC}" type="datetime1">
              <a:rPr lang="de-DE" smtClean="0">
                <a:solidFill>
                  <a:prstClr val="black">
                    <a:tint val="75000"/>
                  </a:prstClr>
                </a:solidFill>
              </a:rPr>
              <a:t>13.05.2025</a:t>
            </a:fld>
            <a:endParaRPr lang="de-DE" dirty="0">
              <a:solidFill>
                <a:prstClr val="black">
                  <a:tint val="75000"/>
                </a:prstClr>
              </a:solidFill>
            </a:endParaRPr>
          </a:p>
        </p:txBody>
      </p:sp>
      <p:sp>
        <p:nvSpPr>
          <p:cNvPr id="5" name="Fußzeilenplatzhalter 4"/>
          <p:cNvSpPr>
            <a:spLocks noGrp="1"/>
          </p:cNvSpPr>
          <p:nvPr>
            <p:ph type="ftr" sz="quarter" idx="11"/>
          </p:nvPr>
        </p:nvSpPr>
        <p:spPr/>
        <p:txBody>
          <a:bodyPr/>
          <a:lstStyle/>
          <a:p>
            <a:r>
              <a:rPr lang="de-DE">
                <a:solidFill>
                  <a:prstClr val="black">
                    <a:tint val="75000"/>
                  </a:prstClr>
                </a:solidFill>
              </a:rPr>
              <a:t>PowerPoint für Microsoft 365 - Soundeffekte</a:t>
            </a:r>
            <a:endParaRPr lang="de-DE" dirty="0">
              <a:solidFill>
                <a:prstClr val="black">
                  <a:tint val="75000"/>
                </a:prstClr>
              </a:solidFill>
            </a:endParaRPr>
          </a:p>
        </p:txBody>
      </p:sp>
      <p:sp>
        <p:nvSpPr>
          <p:cNvPr id="6" name="Foliennummernplatzhalter 5"/>
          <p:cNvSpPr>
            <a:spLocks noGrp="1"/>
          </p:cNvSpPr>
          <p:nvPr>
            <p:ph type="sldNum" sz="quarter" idx="12"/>
          </p:nvPr>
        </p:nvSpPr>
        <p:spPr/>
        <p:txBody>
          <a:bodyPr/>
          <a:lstStyle/>
          <a:p>
            <a:fld id="{769EA5EE-8DAB-4E70-8F85-016DD8669849}"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33363642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EF53923D-AAF4-43CE-8A0E-6EC5E43470DE}" type="datetime1">
              <a:rPr lang="de-DE" smtClean="0">
                <a:solidFill>
                  <a:prstClr val="black">
                    <a:tint val="75000"/>
                  </a:prstClr>
                </a:solidFill>
              </a:rPr>
              <a:t>13.05.2025</a:t>
            </a:fld>
            <a:endParaRPr lang="de-DE">
              <a:solidFill>
                <a:prstClr val="black">
                  <a:tint val="75000"/>
                </a:prstClr>
              </a:solidFill>
            </a:endParaRPr>
          </a:p>
        </p:txBody>
      </p:sp>
      <p:sp>
        <p:nvSpPr>
          <p:cNvPr id="6" name="Fußzeilenplatzhalter 5"/>
          <p:cNvSpPr>
            <a:spLocks noGrp="1"/>
          </p:cNvSpPr>
          <p:nvPr>
            <p:ph type="ftr" sz="quarter" idx="11"/>
          </p:nvPr>
        </p:nvSpPr>
        <p:spPr/>
        <p:txBody>
          <a:bodyPr/>
          <a:lstStyle/>
          <a:p>
            <a:r>
              <a:rPr lang="de-DE">
                <a:solidFill>
                  <a:prstClr val="black">
                    <a:tint val="75000"/>
                  </a:prstClr>
                </a:solidFill>
              </a:rPr>
              <a:t>PowerPoint für Microsoft 365 - Soundeffekte</a:t>
            </a:r>
          </a:p>
        </p:txBody>
      </p:sp>
      <p:sp>
        <p:nvSpPr>
          <p:cNvPr id="7" name="Foliennummernplatzhalter 6"/>
          <p:cNvSpPr>
            <a:spLocks noGrp="1"/>
          </p:cNvSpPr>
          <p:nvPr>
            <p:ph type="sldNum" sz="quarter" idx="12"/>
          </p:nvPr>
        </p:nvSpPr>
        <p:spPr/>
        <p:txBody>
          <a:bodyPr/>
          <a:lstStyle/>
          <a:p>
            <a:fld id="{769EA5EE-8DAB-4E70-8F85-016DD8669849}"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1849437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6F3680EE-6167-4231-BACA-2A0931DB29CA}" type="datetime1">
              <a:rPr lang="de-DE" smtClean="0">
                <a:solidFill>
                  <a:prstClr val="black">
                    <a:tint val="75000"/>
                  </a:prstClr>
                </a:solidFill>
              </a:rPr>
              <a:t>13.05.2025</a:t>
            </a:fld>
            <a:endParaRPr lang="de-DE">
              <a:solidFill>
                <a:prstClr val="black">
                  <a:tint val="75000"/>
                </a:prstClr>
              </a:solidFill>
            </a:endParaRPr>
          </a:p>
        </p:txBody>
      </p:sp>
      <p:sp>
        <p:nvSpPr>
          <p:cNvPr id="8" name="Fußzeilenplatzhalter 7"/>
          <p:cNvSpPr>
            <a:spLocks noGrp="1"/>
          </p:cNvSpPr>
          <p:nvPr>
            <p:ph type="ftr" sz="quarter" idx="11"/>
          </p:nvPr>
        </p:nvSpPr>
        <p:spPr/>
        <p:txBody>
          <a:bodyPr/>
          <a:lstStyle/>
          <a:p>
            <a:r>
              <a:rPr lang="de-DE">
                <a:solidFill>
                  <a:prstClr val="black">
                    <a:tint val="75000"/>
                  </a:prstClr>
                </a:solidFill>
              </a:rPr>
              <a:t>PowerPoint für Microsoft 365 - Soundeffekte</a:t>
            </a:r>
          </a:p>
        </p:txBody>
      </p:sp>
      <p:sp>
        <p:nvSpPr>
          <p:cNvPr id="9" name="Foliennummernplatzhalter 8"/>
          <p:cNvSpPr>
            <a:spLocks noGrp="1"/>
          </p:cNvSpPr>
          <p:nvPr>
            <p:ph type="sldNum" sz="quarter" idx="12"/>
          </p:nvPr>
        </p:nvSpPr>
        <p:spPr/>
        <p:txBody>
          <a:bodyPr/>
          <a:lstStyle/>
          <a:p>
            <a:fld id="{769EA5EE-8DAB-4E70-8F85-016DD8669849}"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25624867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9D122C87-BE29-4450-BAB2-807C55BAE62F}" type="datetime1">
              <a:rPr lang="de-DE" smtClean="0">
                <a:solidFill>
                  <a:prstClr val="black">
                    <a:tint val="75000"/>
                  </a:prstClr>
                </a:solidFill>
              </a:rPr>
              <a:t>13.05.2025</a:t>
            </a:fld>
            <a:endParaRPr lang="de-DE">
              <a:solidFill>
                <a:prstClr val="black">
                  <a:tint val="75000"/>
                </a:prstClr>
              </a:solidFill>
            </a:endParaRPr>
          </a:p>
        </p:txBody>
      </p:sp>
      <p:sp>
        <p:nvSpPr>
          <p:cNvPr id="4" name="Fußzeilenplatzhalter 3"/>
          <p:cNvSpPr>
            <a:spLocks noGrp="1"/>
          </p:cNvSpPr>
          <p:nvPr>
            <p:ph type="ftr" sz="quarter" idx="11"/>
          </p:nvPr>
        </p:nvSpPr>
        <p:spPr/>
        <p:txBody>
          <a:bodyPr/>
          <a:lstStyle/>
          <a:p>
            <a:r>
              <a:rPr lang="de-DE">
                <a:solidFill>
                  <a:prstClr val="black">
                    <a:tint val="75000"/>
                  </a:prstClr>
                </a:solidFill>
              </a:rPr>
              <a:t>PowerPoint für Microsoft 365 - Soundeffekte</a:t>
            </a:r>
          </a:p>
        </p:txBody>
      </p:sp>
      <p:sp>
        <p:nvSpPr>
          <p:cNvPr id="5" name="Foliennummernplatzhalter 4"/>
          <p:cNvSpPr>
            <a:spLocks noGrp="1"/>
          </p:cNvSpPr>
          <p:nvPr>
            <p:ph type="sldNum" sz="quarter" idx="12"/>
          </p:nvPr>
        </p:nvSpPr>
        <p:spPr/>
        <p:txBody>
          <a:bodyPr/>
          <a:lstStyle/>
          <a:p>
            <a:fld id="{769EA5EE-8DAB-4E70-8F85-016DD8669849}"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28385803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C81679F-6290-4469-AB69-1CBCD8D169E6}" type="datetime1">
              <a:rPr lang="de-DE" smtClean="0">
                <a:solidFill>
                  <a:prstClr val="black">
                    <a:tint val="75000"/>
                  </a:prstClr>
                </a:solidFill>
              </a:rPr>
              <a:t>13.05.2025</a:t>
            </a:fld>
            <a:endParaRPr lang="de-DE">
              <a:solidFill>
                <a:prstClr val="black">
                  <a:tint val="75000"/>
                </a:prstClr>
              </a:solidFill>
            </a:endParaRPr>
          </a:p>
        </p:txBody>
      </p:sp>
      <p:sp>
        <p:nvSpPr>
          <p:cNvPr id="3" name="Fußzeilenplatzhalter 2"/>
          <p:cNvSpPr>
            <a:spLocks noGrp="1"/>
          </p:cNvSpPr>
          <p:nvPr>
            <p:ph type="ftr" sz="quarter" idx="11"/>
          </p:nvPr>
        </p:nvSpPr>
        <p:spPr/>
        <p:txBody>
          <a:bodyPr/>
          <a:lstStyle/>
          <a:p>
            <a:r>
              <a:rPr lang="de-DE">
                <a:solidFill>
                  <a:prstClr val="black">
                    <a:tint val="75000"/>
                  </a:prstClr>
                </a:solidFill>
              </a:rPr>
              <a:t>PowerPoint für Microsoft 365 - Soundeffekte</a:t>
            </a:r>
          </a:p>
        </p:txBody>
      </p:sp>
      <p:sp>
        <p:nvSpPr>
          <p:cNvPr id="4" name="Foliennummernplatzhalter 3"/>
          <p:cNvSpPr>
            <a:spLocks noGrp="1"/>
          </p:cNvSpPr>
          <p:nvPr>
            <p:ph type="sldNum" sz="quarter" idx="12"/>
          </p:nvPr>
        </p:nvSpPr>
        <p:spPr/>
        <p:txBody>
          <a:bodyPr/>
          <a:lstStyle/>
          <a:p>
            <a:fld id="{769EA5EE-8DAB-4E70-8F85-016DD8669849}"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13855951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CCFB313C-F14D-4750-8289-CAEAFA8F6FC1}" type="datetime1">
              <a:rPr lang="de-DE" smtClean="0">
                <a:solidFill>
                  <a:prstClr val="black">
                    <a:tint val="75000"/>
                  </a:prstClr>
                </a:solidFill>
              </a:rPr>
              <a:t>13.05.2025</a:t>
            </a:fld>
            <a:endParaRPr lang="de-DE">
              <a:solidFill>
                <a:prstClr val="black">
                  <a:tint val="75000"/>
                </a:prstClr>
              </a:solidFill>
            </a:endParaRPr>
          </a:p>
        </p:txBody>
      </p:sp>
      <p:sp>
        <p:nvSpPr>
          <p:cNvPr id="6" name="Fußzeilenplatzhalter 5"/>
          <p:cNvSpPr>
            <a:spLocks noGrp="1"/>
          </p:cNvSpPr>
          <p:nvPr>
            <p:ph type="ftr" sz="quarter" idx="11"/>
          </p:nvPr>
        </p:nvSpPr>
        <p:spPr/>
        <p:txBody>
          <a:bodyPr/>
          <a:lstStyle/>
          <a:p>
            <a:r>
              <a:rPr lang="de-DE">
                <a:solidFill>
                  <a:prstClr val="black">
                    <a:tint val="75000"/>
                  </a:prstClr>
                </a:solidFill>
              </a:rPr>
              <a:t>PowerPoint für Microsoft 365 - Soundeffekte</a:t>
            </a:r>
          </a:p>
        </p:txBody>
      </p:sp>
      <p:sp>
        <p:nvSpPr>
          <p:cNvPr id="7" name="Foliennummernplatzhalter 6"/>
          <p:cNvSpPr>
            <a:spLocks noGrp="1"/>
          </p:cNvSpPr>
          <p:nvPr>
            <p:ph type="sldNum" sz="quarter" idx="12"/>
          </p:nvPr>
        </p:nvSpPr>
        <p:spPr/>
        <p:txBody>
          <a:bodyPr/>
          <a:lstStyle/>
          <a:p>
            <a:fld id="{769EA5EE-8DAB-4E70-8F85-016DD8669849}"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671579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47DC6231-9E18-49A3-BC46-8DBB9AE1907F}" type="datetime1">
              <a:rPr lang="de-DE" smtClean="0"/>
              <a:t>13.05.2025</a:t>
            </a:fld>
            <a:endParaRPr lang="de-DE"/>
          </a:p>
        </p:txBody>
      </p:sp>
      <p:sp>
        <p:nvSpPr>
          <p:cNvPr id="5" name="Fußzeilenplatzhalter 4"/>
          <p:cNvSpPr>
            <a:spLocks noGrp="1"/>
          </p:cNvSpPr>
          <p:nvPr>
            <p:ph type="ftr" sz="quarter" idx="11"/>
          </p:nvPr>
        </p:nvSpPr>
        <p:spPr>
          <a:xfrm>
            <a:off x="2495600" y="6421461"/>
            <a:ext cx="7200800" cy="365125"/>
          </a:xfrm>
        </p:spPr>
        <p:txBody>
          <a:bodyPr/>
          <a:lstStyle/>
          <a:p>
            <a:r>
              <a:rPr lang="de-DE"/>
              <a:t>PowerPoint für Microsoft 365 - Soundeffekte</a:t>
            </a:r>
          </a:p>
        </p:txBody>
      </p:sp>
      <p:sp>
        <p:nvSpPr>
          <p:cNvPr id="6" name="Foliennummernplatzhalter 5"/>
          <p:cNvSpPr>
            <a:spLocks noGrp="1"/>
          </p:cNvSpPr>
          <p:nvPr>
            <p:ph type="sldNum" sz="quarter" idx="12"/>
          </p:nvPr>
        </p:nvSpPr>
        <p:spPr/>
        <p:txBody>
          <a:bodyPr/>
          <a:lstStyle/>
          <a:p>
            <a:fld id="{769EA5EE-8DAB-4E70-8F85-016DD8669849}" type="slidenum">
              <a:rPr lang="de-DE" smtClean="0"/>
              <a:pPr/>
              <a:t>‹Nr.›</a:t>
            </a:fld>
            <a:endParaRPr lang="de-D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E5CB7B12-78A2-4040-B410-2B78E2AF4481}" type="datetime1">
              <a:rPr lang="de-DE" smtClean="0">
                <a:solidFill>
                  <a:prstClr val="black">
                    <a:tint val="75000"/>
                  </a:prstClr>
                </a:solidFill>
              </a:rPr>
              <a:t>13.05.2025</a:t>
            </a:fld>
            <a:endParaRPr lang="de-DE">
              <a:solidFill>
                <a:prstClr val="black">
                  <a:tint val="75000"/>
                </a:prstClr>
              </a:solidFill>
            </a:endParaRPr>
          </a:p>
        </p:txBody>
      </p:sp>
      <p:sp>
        <p:nvSpPr>
          <p:cNvPr id="6" name="Fußzeilenplatzhalter 5"/>
          <p:cNvSpPr>
            <a:spLocks noGrp="1"/>
          </p:cNvSpPr>
          <p:nvPr>
            <p:ph type="ftr" sz="quarter" idx="11"/>
          </p:nvPr>
        </p:nvSpPr>
        <p:spPr/>
        <p:txBody>
          <a:bodyPr/>
          <a:lstStyle/>
          <a:p>
            <a:r>
              <a:rPr lang="de-DE">
                <a:solidFill>
                  <a:prstClr val="black">
                    <a:tint val="75000"/>
                  </a:prstClr>
                </a:solidFill>
              </a:rPr>
              <a:t>PowerPoint für Microsoft 365 - Soundeffekte</a:t>
            </a:r>
          </a:p>
        </p:txBody>
      </p:sp>
      <p:sp>
        <p:nvSpPr>
          <p:cNvPr id="7" name="Foliennummernplatzhalter 6"/>
          <p:cNvSpPr>
            <a:spLocks noGrp="1"/>
          </p:cNvSpPr>
          <p:nvPr>
            <p:ph type="sldNum" sz="quarter" idx="12"/>
          </p:nvPr>
        </p:nvSpPr>
        <p:spPr/>
        <p:txBody>
          <a:bodyPr/>
          <a:lstStyle/>
          <a:p>
            <a:fld id="{769EA5EE-8DAB-4E70-8F85-016DD8669849}"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10097917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EAA9727D-D59E-42A9-ADDF-5563DB694A43}" type="datetime1">
              <a:rPr lang="de-DE" smtClean="0">
                <a:solidFill>
                  <a:prstClr val="black">
                    <a:tint val="75000"/>
                  </a:prstClr>
                </a:solidFill>
              </a:rPr>
              <a:t>13.05.2025</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r>
              <a:rPr lang="de-DE">
                <a:solidFill>
                  <a:prstClr val="black">
                    <a:tint val="75000"/>
                  </a:prstClr>
                </a:solidFill>
              </a:rPr>
              <a:t>PowerPoint für Microsoft 365 - Soundeffekte</a:t>
            </a:r>
          </a:p>
        </p:txBody>
      </p:sp>
      <p:sp>
        <p:nvSpPr>
          <p:cNvPr id="6" name="Foliennummernplatzhalter 5"/>
          <p:cNvSpPr>
            <a:spLocks noGrp="1"/>
          </p:cNvSpPr>
          <p:nvPr>
            <p:ph type="sldNum" sz="quarter" idx="12"/>
          </p:nvPr>
        </p:nvSpPr>
        <p:spPr/>
        <p:txBody>
          <a:bodyPr/>
          <a:lstStyle/>
          <a:p>
            <a:fld id="{769EA5EE-8DAB-4E70-8F85-016DD8669849}"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30279191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8A2C5C9-2DC4-435F-B4A9-0569593524ED}" type="datetime1">
              <a:rPr lang="de-DE" smtClean="0">
                <a:solidFill>
                  <a:prstClr val="black">
                    <a:tint val="75000"/>
                  </a:prstClr>
                </a:solidFill>
              </a:rPr>
              <a:t>13.05.2025</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r>
              <a:rPr lang="de-DE">
                <a:solidFill>
                  <a:prstClr val="black">
                    <a:tint val="75000"/>
                  </a:prstClr>
                </a:solidFill>
              </a:rPr>
              <a:t>PowerPoint für Microsoft 365 - Soundeffekte</a:t>
            </a:r>
          </a:p>
        </p:txBody>
      </p:sp>
      <p:sp>
        <p:nvSpPr>
          <p:cNvPr id="6" name="Foliennummernplatzhalter 5"/>
          <p:cNvSpPr>
            <a:spLocks noGrp="1"/>
          </p:cNvSpPr>
          <p:nvPr>
            <p:ph type="sldNum" sz="quarter" idx="12"/>
          </p:nvPr>
        </p:nvSpPr>
        <p:spPr/>
        <p:txBody>
          <a:bodyPr/>
          <a:lstStyle/>
          <a:p>
            <a:fld id="{769EA5EE-8DAB-4E70-8F85-016DD8669849}"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1731185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59B6661B-5A26-4243-9FF5-5228DEBA09A0}" type="datetime1">
              <a:rPr lang="de-DE" smtClean="0"/>
              <a:t>13.05.2025</a:t>
            </a:fld>
            <a:endParaRPr lang="de-DE"/>
          </a:p>
        </p:txBody>
      </p:sp>
      <p:sp>
        <p:nvSpPr>
          <p:cNvPr id="5" name="Fußzeilenplatzhalter 4"/>
          <p:cNvSpPr>
            <a:spLocks noGrp="1"/>
          </p:cNvSpPr>
          <p:nvPr>
            <p:ph type="ftr" sz="quarter" idx="11"/>
          </p:nvPr>
        </p:nvSpPr>
        <p:spPr/>
        <p:txBody>
          <a:bodyPr/>
          <a:lstStyle/>
          <a:p>
            <a:r>
              <a:rPr lang="de-DE"/>
              <a:t>PowerPoint für Microsoft 365 - Soundeffekte</a:t>
            </a:r>
          </a:p>
        </p:txBody>
      </p:sp>
      <p:sp>
        <p:nvSpPr>
          <p:cNvPr id="6" name="Foliennummernplatzhalter 5"/>
          <p:cNvSpPr>
            <a:spLocks noGrp="1"/>
          </p:cNvSpPr>
          <p:nvPr>
            <p:ph type="sldNum" sz="quarter" idx="12"/>
          </p:nvPr>
        </p:nvSpPr>
        <p:spPr/>
        <p:txBody>
          <a:bodyPr/>
          <a:lstStyle/>
          <a:p>
            <a:fld id="{769EA5EE-8DAB-4E70-8F85-016DD8669849}"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09600" y="1643050"/>
            <a:ext cx="5384800" cy="45005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Inhaltsplatzhalter 3"/>
          <p:cNvSpPr>
            <a:spLocks noGrp="1"/>
          </p:cNvSpPr>
          <p:nvPr>
            <p:ph sz="half" idx="2"/>
          </p:nvPr>
        </p:nvSpPr>
        <p:spPr>
          <a:xfrm>
            <a:off x="6197600" y="1643050"/>
            <a:ext cx="5384800" cy="450059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Datumsplatzhalter 4"/>
          <p:cNvSpPr>
            <a:spLocks noGrp="1"/>
          </p:cNvSpPr>
          <p:nvPr>
            <p:ph type="dt" sz="half" idx="10"/>
          </p:nvPr>
        </p:nvSpPr>
        <p:spPr/>
        <p:txBody>
          <a:bodyPr/>
          <a:lstStyle/>
          <a:p>
            <a:fld id="{65B68CB6-3D37-435B-8856-4C0C4E9B7072}" type="datetime1">
              <a:rPr lang="de-DE" smtClean="0"/>
              <a:t>13.05.2025</a:t>
            </a:fld>
            <a:endParaRPr lang="de-DE"/>
          </a:p>
        </p:txBody>
      </p:sp>
      <p:sp>
        <p:nvSpPr>
          <p:cNvPr id="6" name="Fußzeilenplatzhalter 5"/>
          <p:cNvSpPr>
            <a:spLocks noGrp="1"/>
          </p:cNvSpPr>
          <p:nvPr>
            <p:ph type="ftr" sz="quarter" idx="11"/>
          </p:nvPr>
        </p:nvSpPr>
        <p:spPr/>
        <p:txBody>
          <a:bodyPr/>
          <a:lstStyle/>
          <a:p>
            <a:r>
              <a:rPr lang="de-DE"/>
              <a:t>PowerPoint für Microsoft 365 - Soundeffekte</a:t>
            </a:r>
          </a:p>
        </p:txBody>
      </p:sp>
      <p:sp>
        <p:nvSpPr>
          <p:cNvPr id="7" name="Foliennummernplatzhalter 6"/>
          <p:cNvSpPr>
            <a:spLocks noGrp="1"/>
          </p:cNvSpPr>
          <p:nvPr>
            <p:ph type="sldNum" sz="quarter" idx="12"/>
          </p:nvPr>
        </p:nvSpPr>
        <p:spPr/>
        <p:txBody>
          <a:bodyPr/>
          <a:lstStyle/>
          <a:p>
            <a:fld id="{769EA5EE-8DAB-4E70-8F85-016DD8669849}"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F3FCCA9D-65BE-4646-B509-22CEB3BD0D8B}" type="datetime1">
              <a:rPr lang="de-DE" smtClean="0"/>
              <a:t>13.05.2025</a:t>
            </a:fld>
            <a:endParaRPr lang="de-DE"/>
          </a:p>
        </p:txBody>
      </p:sp>
      <p:sp>
        <p:nvSpPr>
          <p:cNvPr id="8" name="Fußzeilenplatzhalter 7"/>
          <p:cNvSpPr>
            <a:spLocks noGrp="1"/>
          </p:cNvSpPr>
          <p:nvPr>
            <p:ph type="ftr" sz="quarter" idx="11"/>
          </p:nvPr>
        </p:nvSpPr>
        <p:spPr/>
        <p:txBody>
          <a:bodyPr/>
          <a:lstStyle/>
          <a:p>
            <a:r>
              <a:rPr lang="de-DE"/>
              <a:t>PowerPoint für Microsoft 365 - Soundeffekte</a:t>
            </a:r>
          </a:p>
        </p:txBody>
      </p:sp>
      <p:sp>
        <p:nvSpPr>
          <p:cNvPr id="9" name="Foliennummernplatzhalter 8"/>
          <p:cNvSpPr>
            <a:spLocks noGrp="1"/>
          </p:cNvSpPr>
          <p:nvPr>
            <p:ph type="sldNum" sz="quarter" idx="12"/>
          </p:nvPr>
        </p:nvSpPr>
        <p:spPr/>
        <p:txBody>
          <a:bodyPr/>
          <a:lstStyle/>
          <a:p>
            <a:fld id="{769EA5EE-8DAB-4E70-8F85-016DD8669849}"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3B4BC442-6983-4288-B0C2-C827D7CA19DB}" type="datetime1">
              <a:rPr lang="de-DE" smtClean="0"/>
              <a:t>13.05.2025</a:t>
            </a:fld>
            <a:endParaRPr lang="de-DE"/>
          </a:p>
        </p:txBody>
      </p:sp>
      <p:sp>
        <p:nvSpPr>
          <p:cNvPr id="4" name="Fußzeilenplatzhalter 3"/>
          <p:cNvSpPr>
            <a:spLocks noGrp="1"/>
          </p:cNvSpPr>
          <p:nvPr>
            <p:ph type="ftr" sz="quarter" idx="11"/>
          </p:nvPr>
        </p:nvSpPr>
        <p:spPr>
          <a:xfrm>
            <a:off x="2495600" y="6421461"/>
            <a:ext cx="7200800" cy="365125"/>
          </a:xfrm>
        </p:spPr>
        <p:txBody>
          <a:bodyPr/>
          <a:lstStyle/>
          <a:p>
            <a:r>
              <a:rPr lang="de-DE"/>
              <a:t>PowerPoint für Microsoft 365 - Soundeffekte</a:t>
            </a:r>
          </a:p>
        </p:txBody>
      </p:sp>
      <p:sp>
        <p:nvSpPr>
          <p:cNvPr id="5" name="Foliennummernplatzhalter 4"/>
          <p:cNvSpPr>
            <a:spLocks noGrp="1"/>
          </p:cNvSpPr>
          <p:nvPr>
            <p:ph type="sldNum" sz="quarter" idx="12"/>
          </p:nvPr>
        </p:nvSpPr>
        <p:spPr/>
        <p:txBody>
          <a:bodyPr/>
          <a:lstStyle/>
          <a:p>
            <a:fld id="{769EA5EE-8DAB-4E70-8F85-016DD8669849}"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E666BEA-1BDB-479B-A0D5-11243A1CFB49}" type="datetime1">
              <a:rPr lang="de-DE" smtClean="0"/>
              <a:t>13.05.2025</a:t>
            </a:fld>
            <a:endParaRPr lang="de-DE"/>
          </a:p>
        </p:txBody>
      </p:sp>
      <p:sp>
        <p:nvSpPr>
          <p:cNvPr id="3" name="Fußzeilenplatzhalter 2"/>
          <p:cNvSpPr>
            <a:spLocks noGrp="1"/>
          </p:cNvSpPr>
          <p:nvPr>
            <p:ph type="ftr" sz="quarter" idx="11"/>
          </p:nvPr>
        </p:nvSpPr>
        <p:spPr>
          <a:xfrm>
            <a:off x="2495600" y="6424369"/>
            <a:ext cx="7200800" cy="365125"/>
          </a:xfrm>
        </p:spPr>
        <p:txBody>
          <a:bodyPr/>
          <a:lstStyle/>
          <a:p>
            <a:r>
              <a:rPr lang="de-DE"/>
              <a:t>PowerPoint für Microsoft 365 - Soundeffekte</a:t>
            </a:r>
          </a:p>
        </p:txBody>
      </p:sp>
      <p:sp>
        <p:nvSpPr>
          <p:cNvPr id="4" name="Foliennummernplatzhalter 3"/>
          <p:cNvSpPr>
            <a:spLocks noGrp="1"/>
          </p:cNvSpPr>
          <p:nvPr>
            <p:ph type="sldNum" sz="quarter" idx="12"/>
          </p:nvPr>
        </p:nvSpPr>
        <p:spPr/>
        <p:txBody>
          <a:bodyPr/>
          <a:lstStyle/>
          <a:p>
            <a:fld id="{769EA5EE-8DAB-4E70-8F85-016DD8669849}"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BD7F444-21BB-427D-83F2-91801F71C1DB}" type="datetime1">
              <a:rPr lang="de-DE" smtClean="0"/>
              <a:t>13.05.2025</a:t>
            </a:fld>
            <a:endParaRPr lang="de-DE"/>
          </a:p>
        </p:txBody>
      </p:sp>
      <p:sp>
        <p:nvSpPr>
          <p:cNvPr id="6" name="Fußzeilenplatzhalter 5"/>
          <p:cNvSpPr>
            <a:spLocks noGrp="1"/>
          </p:cNvSpPr>
          <p:nvPr>
            <p:ph type="ftr" sz="quarter" idx="11"/>
          </p:nvPr>
        </p:nvSpPr>
        <p:spPr/>
        <p:txBody>
          <a:bodyPr/>
          <a:lstStyle/>
          <a:p>
            <a:r>
              <a:rPr lang="de-DE"/>
              <a:t>PowerPoint für Microsoft 365 - Soundeffekte</a:t>
            </a:r>
          </a:p>
        </p:txBody>
      </p:sp>
      <p:sp>
        <p:nvSpPr>
          <p:cNvPr id="7" name="Foliennummernplatzhalter 6"/>
          <p:cNvSpPr>
            <a:spLocks noGrp="1"/>
          </p:cNvSpPr>
          <p:nvPr>
            <p:ph type="sldNum" sz="quarter" idx="12"/>
          </p:nvPr>
        </p:nvSpPr>
        <p:spPr/>
        <p:txBody>
          <a:bodyPr/>
          <a:lstStyle/>
          <a:p>
            <a:fld id="{769EA5EE-8DAB-4E70-8F85-016DD8669849}"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824CDA97-74A2-4A99-A39F-29CE959F8AD0}" type="datetime1">
              <a:rPr lang="de-DE" smtClean="0"/>
              <a:t>13.05.2025</a:t>
            </a:fld>
            <a:endParaRPr lang="de-DE"/>
          </a:p>
        </p:txBody>
      </p:sp>
      <p:sp>
        <p:nvSpPr>
          <p:cNvPr id="6" name="Fußzeilenplatzhalter 5"/>
          <p:cNvSpPr>
            <a:spLocks noGrp="1"/>
          </p:cNvSpPr>
          <p:nvPr>
            <p:ph type="ftr" sz="quarter" idx="11"/>
          </p:nvPr>
        </p:nvSpPr>
        <p:spPr/>
        <p:txBody>
          <a:bodyPr/>
          <a:lstStyle/>
          <a:p>
            <a:r>
              <a:rPr lang="de-DE"/>
              <a:t>PowerPoint für Microsoft 365 - Soundeffekte</a:t>
            </a:r>
          </a:p>
        </p:txBody>
      </p:sp>
      <p:sp>
        <p:nvSpPr>
          <p:cNvPr id="7" name="Foliennummernplatzhalter 6"/>
          <p:cNvSpPr>
            <a:spLocks noGrp="1"/>
          </p:cNvSpPr>
          <p:nvPr>
            <p:ph type="sldNum" sz="quarter" idx="12"/>
          </p:nvPr>
        </p:nvSpPr>
        <p:spPr/>
        <p:txBody>
          <a:bodyPr/>
          <a:lstStyle/>
          <a:p>
            <a:fld id="{769EA5EE-8DAB-4E70-8F85-016DD8669849}"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w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hteck 10"/>
          <p:cNvSpPr/>
          <p:nvPr/>
        </p:nvSpPr>
        <p:spPr>
          <a:xfrm>
            <a:off x="0" y="0"/>
            <a:ext cx="12192000" cy="540000"/>
          </a:xfrm>
          <a:prstGeom prst="rect">
            <a:avLst/>
          </a:prstGeom>
          <a:gradFill>
            <a:gsLst>
              <a:gs pos="0">
                <a:srgbClr val="0070C0"/>
              </a:gs>
              <a:gs pos="100000">
                <a:srgbClr val="00B0F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10" name="Rechteck 9"/>
          <p:cNvSpPr/>
          <p:nvPr/>
        </p:nvSpPr>
        <p:spPr>
          <a:xfrm>
            <a:off x="0" y="6318024"/>
            <a:ext cx="12192000" cy="540000"/>
          </a:xfrm>
          <a:prstGeom prst="rect">
            <a:avLst/>
          </a:prstGeom>
          <a:gradFill>
            <a:gsLst>
              <a:gs pos="0">
                <a:srgbClr val="00B0F0"/>
              </a:gs>
              <a:gs pos="100000">
                <a:srgbClr val="0070C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2" name="Titelplatzhalter 1"/>
          <p:cNvSpPr>
            <a:spLocks noGrp="1"/>
          </p:cNvSpPr>
          <p:nvPr>
            <p:ph type="title"/>
          </p:nvPr>
        </p:nvSpPr>
        <p:spPr>
          <a:xfrm>
            <a:off x="491067" y="642919"/>
            <a:ext cx="11319973" cy="821521"/>
          </a:xfrm>
          <a:prstGeom prst="rect">
            <a:avLst/>
          </a:prstGeom>
        </p:spPr>
        <p:txBody>
          <a:bodyPr vert="horz" lIns="91440" tIns="45720" rIns="91440" bIns="45720" rtlCol="0" anchor="ctr">
            <a:noAutofit/>
          </a:bodyPr>
          <a:lstStyle/>
          <a:p>
            <a:r>
              <a:rPr lang="de-DE" dirty="0"/>
              <a:t>Titelmasterformat durch Klicken bearbeiten</a:t>
            </a:r>
          </a:p>
        </p:txBody>
      </p:sp>
      <p:sp>
        <p:nvSpPr>
          <p:cNvPr id="3" name="Textplatzhalter 2"/>
          <p:cNvSpPr>
            <a:spLocks noGrp="1"/>
          </p:cNvSpPr>
          <p:nvPr>
            <p:ph type="body" idx="1"/>
          </p:nvPr>
        </p:nvSpPr>
        <p:spPr>
          <a:xfrm>
            <a:off x="476211" y="1714488"/>
            <a:ext cx="11334829" cy="4429156"/>
          </a:xfrm>
          <a:prstGeom prst="rect">
            <a:avLst/>
          </a:prstGeom>
        </p:spPr>
        <p:txBody>
          <a:bodyPr vert="horz" lIns="91440" tIns="45720" rIns="91440" bIns="45720" rtlCol="0">
            <a:normAutofit/>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609600" y="6421462"/>
            <a:ext cx="1934005" cy="365125"/>
          </a:xfrm>
          <a:prstGeom prst="rect">
            <a:avLst/>
          </a:prstGeom>
        </p:spPr>
        <p:txBody>
          <a:bodyPr vert="horz" lIns="91440" tIns="45720" rIns="91440" bIns="45720" rtlCol="0" anchor="ctr"/>
          <a:lstStyle>
            <a:lvl1pPr algn="l">
              <a:defRPr sz="1200">
                <a:solidFill>
                  <a:schemeClr val="bg1"/>
                </a:solidFill>
              </a:defRPr>
            </a:lvl1pPr>
          </a:lstStyle>
          <a:p>
            <a:fld id="{666C1A45-7798-4908-846C-A76EF850F2B5}" type="datetime1">
              <a:rPr lang="de-DE" smtClean="0"/>
              <a:t>13.05.2025</a:t>
            </a:fld>
            <a:endParaRPr lang="de-DE" dirty="0"/>
          </a:p>
        </p:txBody>
      </p:sp>
      <p:sp>
        <p:nvSpPr>
          <p:cNvPr id="5" name="Fußzeilenplatzhalter 4"/>
          <p:cNvSpPr>
            <a:spLocks noGrp="1"/>
          </p:cNvSpPr>
          <p:nvPr>
            <p:ph type="ftr" sz="quarter" idx="3"/>
          </p:nvPr>
        </p:nvSpPr>
        <p:spPr>
          <a:xfrm>
            <a:off x="2735627" y="6421462"/>
            <a:ext cx="7200800" cy="365125"/>
          </a:xfrm>
          <a:prstGeom prst="rect">
            <a:avLst/>
          </a:prstGeom>
        </p:spPr>
        <p:txBody>
          <a:bodyPr vert="horz" lIns="91440" tIns="45720" rIns="91440" bIns="45720" rtlCol="0" anchor="ctr"/>
          <a:lstStyle>
            <a:lvl1pPr algn="ctr">
              <a:defRPr sz="1200">
                <a:solidFill>
                  <a:schemeClr val="bg1"/>
                </a:solidFill>
              </a:defRPr>
            </a:lvl1pPr>
          </a:lstStyle>
          <a:p>
            <a:r>
              <a:rPr lang="de-DE"/>
              <a:t>PowerPoint für Microsoft 365 - Soundeffekte</a:t>
            </a:r>
            <a:endParaRPr lang="de-DE" dirty="0"/>
          </a:p>
        </p:txBody>
      </p:sp>
      <p:sp>
        <p:nvSpPr>
          <p:cNvPr id="6" name="Foliennummernplatzhalter 5"/>
          <p:cNvSpPr>
            <a:spLocks noGrp="1"/>
          </p:cNvSpPr>
          <p:nvPr>
            <p:ph type="sldNum" sz="quarter" idx="4"/>
          </p:nvPr>
        </p:nvSpPr>
        <p:spPr>
          <a:xfrm>
            <a:off x="10128448" y="6421462"/>
            <a:ext cx="1453952" cy="365125"/>
          </a:xfrm>
          <a:prstGeom prst="rect">
            <a:avLst/>
          </a:prstGeom>
        </p:spPr>
        <p:txBody>
          <a:bodyPr vert="horz" lIns="91440" tIns="45720" rIns="91440" bIns="45720" rtlCol="0" anchor="ctr"/>
          <a:lstStyle>
            <a:lvl1pPr algn="r">
              <a:defRPr sz="1200">
                <a:solidFill>
                  <a:schemeClr val="bg1"/>
                </a:solidFill>
              </a:defRPr>
            </a:lvl1pPr>
          </a:lstStyle>
          <a:p>
            <a:fld id="{769EA5EE-8DAB-4E70-8F85-016DD8669849}" type="slidenum">
              <a:rPr lang="de-DE" smtClean="0"/>
              <a:pPr/>
              <a:t>‹Nr.›</a:t>
            </a:fld>
            <a:endParaRPr lang="de-DE"/>
          </a:p>
        </p:txBody>
      </p:sp>
      <p:sp>
        <p:nvSpPr>
          <p:cNvPr id="13314" name="AutoShape 2" descr="http://www.uni-giessen.de/hrz/intern/HRZ-Logo/HRZ-Logo_mit_Schriftzug_HRZ_600T.gif"/>
          <p:cNvSpPr>
            <a:spLocks noChangeAspect="1" noChangeArrowheads="1"/>
          </p:cNvSpPr>
          <p:nvPr/>
        </p:nvSpPr>
        <p:spPr bwMode="auto">
          <a:xfrm>
            <a:off x="84667" y="-136525"/>
            <a:ext cx="406400" cy="304800"/>
          </a:xfrm>
          <a:prstGeom prst="rect">
            <a:avLst/>
          </a:prstGeom>
          <a:noFill/>
        </p:spPr>
        <p:txBody>
          <a:bodyPr vert="horz" wrap="square" lIns="91440" tIns="45720" rIns="91440" bIns="45720" numCol="1" anchor="t" anchorCtr="0" compatLnSpc="1">
            <a:prstTxWarp prst="textNoShape">
              <a:avLst/>
            </a:prstTxWarp>
          </a:bodyPr>
          <a:lstStyle/>
          <a:p>
            <a:endParaRPr lang="de-DE" sz="1800"/>
          </a:p>
        </p:txBody>
      </p:sp>
      <p:pic>
        <p:nvPicPr>
          <p:cNvPr id="13316" name="Picture 4" descr="http://www.uni-giessen.de/hrz/intern/HRZ-Logo/HRZ-Logo_mit_Schriftzug_HRZ_600T.gif"/>
          <p:cNvPicPr>
            <a:picLocks noChangeAspect="1" noChangeArrowheads="1"/>
          </p:cNvPicPr>
          <p:nvPr/>
        </p:nvPicPr>
        <p:blipFill>
          <a:blip r:embed="rId13" cstate="print"/>
          <a:srcRect l="-5342" t="-8493" r="-5342" b="-8493"/>
          <a:stretch>
            <a:fillRect/>
          </a:stretch>
        </p:blipFill>
        <p:spPr bwMode="auto">
          <a:xfrm>
            <a:off x="154245" y="131872"/>
            <a:ext cx="1311540" cy="653923"/>
          </a:xfrm>
          <a:prstGeom prst="roundRect">
            <a:avLst>
              <a:gd name="adj" fmla="val 3164"/>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76200" cap="sq">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miter lim="800000"/>
          </a:ln>
          <a:effectLst/>
          <a:scene3d>
            <a:camera prst="perspectiveHeroicExtremeRightFacing">
              <a:rot lat="0" lon="19532356" rev="0"/>
            </a:camera>
            <a:lightRig rig="threePt" dir="t">
              <a:rot lat="0" lon="0" rev="2700000"/>
            </a:lightRig>
          </a:scene3d>
          <a:sp3d contourW="6350">
            <a:bevelT h="38100"/>
            <a:contourClr>
              <a:srgbClr val="C0C0C0"/>
            </a:contourClr>
          </a:sp3d>
        </p:spPr>
      </p:pic>
      <p:sp>
        <p:nvSpPr>
          <p:cNvPr id="12" name="Textfeld 11"/>
          <p:cNvSpPr txBox="1"/>
          <p:nvPr/>
        </p:nvSpPr>
        <p:spPr>
          <a:xfrm>
            <a:off x="3381356" y="0"/>
            <a:ext cx="5429288" cy="523220"/>
          </a:xfrm>
          <a:prstGeom prst="rect">
            <a:avLst/>
          </a:prstGeom>
          <a:noFill/>
        </p:spPr>
        <p:txBody>
          <a:bodyPr wrap="square" rtlCol="0">
            <a:spAutoFit/>
          </a:bodyPr>
          <a:lstStyle/>
          <a:p>
            <a:pPr algn="ctr"/>
            <a:r>
              <a:rPr lang="de-DE" sz="1400" b="1" dirty="0">
                <a:solidFill>
                  <a:schemeClr val="bg1"/>
                </a:solidFill>
              </a:rPr>
              <a:t>IT-Kompetenz- und Dienstleistungszentrum der JLU</a:t>
            </a:r>
            <a:br>
              <a:rPr lang="de-DE" sz="1400" b="1" dirty="0">
                <a:solidFill>
                  <a:schemeClr val="bg1"/>
                </a:solidFill>
              </a:rPr>
            </a:br>
            <a:r>
              <a:rPr lang="de-DE" sz="1400" b="1" dirty="0">
                <a:solidFill>
                  <a:schemeClr val="bg1"/>
                </a:solidFill>
              </a:rPr>
              <a:t>http://www.uni-giessen.de/hrz/</a:t>
            </a:r>
          </a:p>
        </p:txBody>
      </p:sp>
      <p:pic>
        <p:nvPicPr>
          <p:cNvPr id="17" name="Grafik 16" descr="HRZ-Strichzeichnung (weiß).wmf"/>
          <p:cNvPicPr>
            <a:picLocks noChangeAspect="1"/>
          </p:cNvPicPr>
          <p:nvPr/>
        </p:nvPicPr>
        <p:blipFill>
          <a:blip r:embed="rId14" cstate="print"/>
          <a:stretch>
            <a:fillRect/>
          </a:stretch>
        </p:blipFill>
        <p:spPr>
          <a:xfrm>
            <a:off x="10363200" y="1"/>
            <a:ext cx="1828800" cy="54093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3000"/>
                            </p:stCondLst>
                            <p:childTnLst>
                              <p:par>
                                <p:cTn id="9" presetID="2" presetClass="entr" presetSubtype="4" fill="hold" grpId="0" nodeType="afterEffect">
                                  <p:stCondLst>
                                    <p:cond delay="50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par>
                          <p:cTn id="13" fill="hold">
                            <p:stCondLst>
                              <p:cond delay="5500"/>
                            </p:stCondLst>
                            <p:childTnLst>
                              <p:par>
                                <p:cTn id="14" presetID="2" presetClass="entr" presetSubtype="4" fill="hold" grpId="0" nodeType="afterEffect">
                                  <p:stCondLst>
                                    <p:cond delay="500"/>
                                  </p:stCondLst>
                                  <p:childTnLst>
                                    <p:set>
                                      <p:cBhvr>
                                        <p:cTn id="15" dur="1" fill="hold">
                                          <p:stCondLst>
                                            <p:cond delay="0"/>
                                          </p:stCondLst>
                                        </p:cTn>
                                        <p:tgtEl>
                                          <p:spTgt spid="3">
                                            <p:txEl>
                                              <p:pRg st="1" end="1"/>
                                            </p:txEl>
                                          </p:spTgt>
                                        </p:tgtEl>
                                        <p:attrNameLst>
                                          <p:attrName>style.visibility</p:attrName>
                                        </p:attrNameLst>
                                      </p:cBhvr>
                                      <p:to>
                                        <p:strVal val="visible"/>
                                      </p:to>
                                    </p:set>
                                    <p:anim calcmode="lin" valueType="num">
                                      <p:cBhvr additive="base">
                                        <p:cTn id="16"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7"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par>
                          <p:cTn id="18" fill="hold">
                            <p:stCondLst>
                              <p:cond delay="8000"/>
                            </p:stCondLst>
                            <p:childTnLst>
                              <p:par>
                                <p:cTn id="19" presetID="2" presetClass="entr" presetSubtype="4" fill="hold" grpId="0" nodeType="afterEffect">
                                  <p:stCondLst>
                                    <p:cond delay="50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par>
                          <p:cTn id="23" fill="hold">
                            <p:stCondLst>
                              <p:cond delay="10500"/>
                            </p:stCondLst>
                            <p:childTnLst>
                              <p:par>
                                <p:cTn id="24" presetID="2" presetClass="entr" presetSubtype="4" fill="hold" grpId="0" nodeType="afterEffect">
                                  <p:stCondLst>
                                    <p:cond delay="50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additive="base">
                                        <p:cTn id="26"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28" fill="hold">
                            <p:stCondLst>
                              <p:cond delay="13000"/>
                            </p:stCondLst>
                            <p:childTnLst>
                              <p:par>
                                <p:cTn id="29" presetID="2" presetClass="entr" presetSubtype="4" fill="hold" grpId="0" nodeType="afterEffect">
                                  <p:stCondLst>
                                    <p:cond delay="50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tmplLst>
          <p:tmpl lvl="1">
            <p:tnLst>
              <p:par>
                <p:cTn presetID="2" presetClass="entr" presetSubtype="4" fill="hold" nodeType="afterEffect">
                  <p:stCondLst>
                    <p:cond delay="50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2000" fill="hold"/>
                        <p:tgtEl>
                          <p:spTgt spid="3"/>
                        </p:tgtEl>
                        <p:attrNameLst>
                          <p:attrName>ppt_x</p:attrName>
                        </p:attrNameLst>
                      </p:cBhvr>
                      <p:tavLst>
                        <p:tav tm="0">
                          <p:val>
                            <p:strVal val="#ppt_x"/>
                          </p:val>
                        </p:tav>
                        <p:tav tm="100000">
                          <p:val>
                            <p:strVal val="#ppt_x"/>
                          </p:val>
                        </p:tav>
                      </p:tavLst>
                    </p:anim>
                    <p:anim calcmode="lin" valueType="num">
                      <p:cBhvr additive="base">
                        <p:cTn dur="2000" fill="hold"/>
                        <p:tgtEl>
                          <p:spTgt spid="3"/>
                        </p:tgtEl>
                        <p:attrNameLst>
                          <p:attrName>ppt_y</p:attrName>
                        </p:attrNameLst>
                      </p:cBhvr>
                      <p:tavLst>
                        <p:tav tm="0">
                          <p:val>
                            <p:strVal val="1+#ppt_h/2"/>
                          </p:val>
                        </p:tav>
                        <p:tav tm="100000">
                          <p:val>
                            <p:strVal val="#ppt_y"/>
                          </p:val>
                        </p:tav>
                      </p:tavLst>
                    </p:anim>
                  </p:childTnLst>
                </p:cTn>
              </p:par>
            </p:tnLst>
          </p:tmpl>
          <p:tmpl lvl="2">
            <p:tnLst>
              <p:par>
                <p:cTn presetID="2" presetClass="entr" presetSubtype="4" fill="hold" nodeType="afterEffect">
                  <p:stCondLst>
                    <p:cond delay="50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2000" fill="hold"/>
                        <p:tgtEl>
                          <p:spTgt spid="3"/>
                        </p:tgtEl>
                        <p:attrNameLst>
                          <p:attrName>ppt_x</p:attrName>
                        </p:attrNameLst>
                      </p:cBhvr>
                      <p:tavLst>
                        <p:tav tm="0">
                          <p:val>
                            <p:strVal val="#ppt_x"/>
                          </p:val>
                        </p:tav>
                        <p:tav tm="100000">
                          <p:val>
                            <p:strVal val="#ppt_x"/>
                          </p:val>
                        </p:tav>
                      </p:tavLst>
                    </p:anim>
                    <p:anim calcmode="lin" valueType="num">
                      <p:cBhvr additive="base">
                        <p:cTn dur="2000" fill="hold"/>
                        <p:tgtEl>
                          <p:spTgt spid="3"/>
                        </p:tgtEl>
                        <p:attrNameLst>
                          <p:attrName>ppt_y</p:attrName>
                        </p:attrNameLst>
                      </p:cBhvr>
                      <p:tavLst>
                        <p:tav tm="0">
                          <p:val>
                            <p:strVal val="1+#ppt_h/2"/>
                          </p:val>
                        </p:tav>
                        <p:tav tm="100000">
                          <p:val>
                            <p:strVal val="#ppt_y"/>
                          </p:val>
                        </p:tav>
                      </p:tavLst>
                    </p:anim>
                  </p:childTnLst>
                </p:cTn>
              </p:par>
            </p:tnLst>
          </p:tmpl>
          <p:tmpl lvl="3">
            <p:tnLst>
              <p:par>
                <p:cTn presetID="2" presetClass="entr" presetSubtype="4" fill="hold" nodeType="afterEffect">
                  <p:stCondLst>
                    <p:cond delay="50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2000" fill="hold"/>
                        <p:tgtEl>
                          <p:spTgt spid="3"/>
                        </p:tgtEl>
                        <p:attrNameLst>
                          <p:attrName>ppt_x</p:attrName>
                        </p:attrNameLst>
                      </p:cBhvr>
                      <p:tavLst>
                        <p:tav tm="0">
                          <p:val>
                            <p:strVal val="#ppt_x"/>
                          </p:val>
                        </p:tav>
                        <p:tav tm="100000">
                          <p:val>
                            <p:strVal val="#ppt_x"/>
                          </p:val>
                        </p:tav>
                      </p:tavLst>
                    </p:anim>
                    <p:anim calcmode="lin" valueType="num">
                      <p:cBhvr additive="base">
                        <p:cTn dur="2000" fill="hold"/>
                        <p:tgtEl>
                          <p:spTgt spid="3"/>
                        </p:tgtEl>
                        <p:attrNameLst>
                          <p:attrName>ppt_y</p:attrName>
                        </p:attrNameLst>
                      </p:cBhvr>
                      <p:tavLst>
                        <p:tav tm="0">
                          <p:val>
                            <p:strVal val="1+#ppt_h/2"/>
                          </p:val>
                        </p:tav>
                        <p:tav tm="100000">
                          <p:val>
                            <p:strVal val="#ppt_y"/>
                          </p:val>
                        </p:tav>
                      </p:tavLst>
                    </p:anim>
                  </p:childTnLst>
                </p:cTn>
              </p:par>
            </p:tnLst>
          </p:tmpl>
          <p:tmpl lvl="4">
            <p:tnLst>
              <p:par>
                <p:cTn presetID="2" presetClass="entr" presetSubtype="4" fill="hold" nodeType="afterEffect">
                  <p:stCondLst>
                    <p:cond delay="50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2000" fill="hold"/>
                        <p:tgtEl>
                          <p:spTgt spid="3"/>
                        </p:tgtEl>
                        <p:attrNameLst>
                          <p:attrName>ppt_x</p:attrName>
                        </p:attrNameLst>
                      </p:cBhvr>
                      <p:tavLst>
                        <p:tav tm="0">
                          <p:val>
                            <p:strVal val="#ppt_x"/>
                          </p:val>
                        </p:tav>
                        <p:tav tm="100000">
                          <p:val>
                            <p:strVal val="#ppt_x"/>
                          </p:val>
                        </p:tav>
                      </p:tavLst>
                    </p:anim>
                    <p:anim calcmode="lin" valueType="num">
                      <p:cBhvr additive="base">
                        <p:cTn dur="2000" fill="hold"/>
                        <p:tgtEl>
                          <p:spTgt spid="3"/>
                        </p:tgtEl>
                        <p:attrNameLst>
                          <p:attrName>ppt_y</p:attrName>
                        </p:attrNameLst>
                      </p:cBhvr>
                      <p:tavLst>
                        <p:tav tm="0">
                          <p:val>
                            <p:strVal val="1+#ppt_h/2"/>
                          </p:val>
                        </p:tav>
                        <p:tav tm="100000">
                          <p:val>
                            <p:strVal val="#ppt_y"/>
                          </p:val>
                        </p:tav>
                      </p:tavLst>
                    </p:anim>
                  </p:childTnLst>
                </p:cTn>
              </p:par>
            </p:tnLst>
          </p:tmpl>
          <p:tmpl lvl="5">
            <p:tnLst>
              <p:par>
                <p:cTn presetID="2" presetClass="entr" presetSubtype="4" fill="hold" nodeType="afterEffect">
                  <p:stCondLst>
                    <p:cond delay="50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2000" fill="hold"/>
                        <p:tgtEl>
                          <p:spTgt spid="3"/>
                        </p:tgtEl>
                        <p:attrNameLst>
                          <p:attrName>ppt_x</p:attrName>
                        </p:attrNameLst>
                      </p:cBhvr>
                      <p:tavLst>
                        <p:tav tm="0">
                          <p:val>
                            <p:strVal val="#ppt_x"/>
                          </p:val>
                        </p:tav>
                        <p:tav tm="100000">
                          <p:val>
                            <p:strVal val="#ppt_x"/>
                          </p:val>
                        </p:tav>
                      </p:tavLst>
                    </p:anim>
                    <p:anim calcmode="lin" valueType="num">
                      <p:cBhvr additive="base">
                        <p:cTn dur="2000" fill="hold"/>
                        <p:tgtEl>
                          <p:spTgt spid="3"/>
                        </p:tgtEl>
                        <p:attrNameLst>
                          <p:attrName>ppt_y</p:attrName>
                        </p:attrNameLst>
                      </p:cBhvr>
                      <p:tavLst>
                        <p:tav tm="0">
                          <p:val>
                            <p:strVal val="1+#ppt_h/2"/>
                          </p:val>
                        </p:tav>
                        <p:tav tm="100000">
                          <p:val>
                            <p:strVal val="#ppt_y"/>
                          </p:val>
                        </p:tav>
                      </p:tavLst>
                    </p:anim>
                  </p:childTnLst>
                </p:cTn>
              </p:par>
            </p:tnLst>
          </p:tmpl>
        </p:tmplLst>
      </p:bldP>
    </p:bldLst>
  </p:timing>
  <p:hf hdr="0"/>
  <p:txStyles>
    <p:titleStyle>
      <a:lvl1pPr algn="ctr" defTabSz="914400" rtl="0" eaLnBrk="1" latinLnBrk="0" hangingPunct="1">
        <a:spcBef>
          <a:spcPct val="0"/>
        </a:spcBef>
        <a:buNone/>
        <a:defRPr sz="3200" b="1" kern="1200">
          <a:solidFill>
            <a:srgbClr val="0070C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rgbClr val="0070C0"/>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rgbClr val="0070C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70C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1A343-33A3-414E-B4BD-1E0FC8C5AD85}" type="datetime1">
              <a:rPr lang="de-DE" smtClean="0">
                <a:solidFill>
                  <a:prstClr val="black">
                    <a:tint val="75000"/>
                  </a:prstClr>
                </a:solidFill>
              </a:rPr>
              <a:t>13.05.2025</a:t>
            </a:fld>
            <a:endParaRPr lang="de-DE" dirty="0">
              <a:solidFill>
                <a:prstClr val="black">
                  <a:tint val="75000"/>
                </a:prstClr>
              </a:solidFill>
            </a:endParaRPr>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solidFill>
                  <a:prstClr val="black">
                    <a:tint val="75000"/>
                  </a:prstClr>
                </a:solidFill>
              </a:rPr>
              <a:t>PowerPoint für Microsoft 365 - Soundeffekte</a:t>
            </a:r>
            <a:endParaRPr lang="de-DE" dirty="0">
              <a:solidFill>
                <a:prstClr val="black">
                  <a:tint val="75000"/>
                </a:prstClr>
              </a:solidFill>
            </a:endParaRPr>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EA5EE-8DAB-4E70-8F85-016DD8669849}" type="slidenum">
              <a:rPr lang="de-DE" smtClean="0">
                <a:solidFill>
                  <a:prstClr val="black">
                    <a:tint val="75000"/>
                  </a:prstClr>
                </a:solidFill>
              </a:rPr>
              <a:pPr/>
              <a:t>‹Nr.›</a:t>
            </a:fld>
            <a:endParaRPr lang="de-DE">
              <a:solidFill>
                <a:prstClr val="black">
                  <a:tint val="75000"/>
                </a:prstClr>
              </a:solidFill>
            </a:endParaRPr>
          </a:p>
        </p:txBody>
      </p:sp>
    </p:spTree>
    <p:extLst>
      <p:ext uri="{BB962C8B-B14F-4D97-AF65-F5344CB8AC3E}">
        <p14:creationId xmlns:p14="http://schemas.microsoft.com/office/powerpoint/2010/main" val="39000696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audio" Target="../media/audio7.wav"/><Relationship Id="rId13" Type="http://schemas.openxmlformats.org/officeDocument/2006/relationships/audio" Target="../media/audio12.wav"/><Relationship Id="rId18" Type="http://schemas.openxmlformats.org/officeDocument/2006/relationships/audio" Target="../media/audio17.wav"/><Relationship Id="rId3" Type="http://schemas.openxmlformats.org/officeDocument/2006/relationships/audio" Target="../media/audio2.wav"/><Relationship Id="rId7" Type="http://schemas.openxmlformats.org/officeDocument/2006/relationships/audio" Target="../media/audio6.wav"/><Relationship Id="rId12" Type="http://schemas.openxmlformats.org/officeDocument/2006/relationships/audio" Target="../media/audio11.wav"/><Relationship Id="rId17" Type="http://schemas.openxmlformats.org/officeDocument/2006/relationships/audio" Target="../media/audio16.wav"/><Relationship Id="rId2" Type="http://schemas.openxmlformats.org/officeDocument/2006/relationships/audio" Target="../media/audio1.wav"/><Relationship Id="rId16" Type="http://schemas.openxmlformats.org/officeDocument/2006/relationships/audio" Target="../media/audio15.wav"/><Relationship Id="rId20" Type="http://schemas.openxmlformats.org/officeDocument/2006/relationships/audio" Target="../media/audio19.wav"/><Relationship Id="rId1" Type="http://schemas.openxmlformats.org/officeDocument/2006/relationships/slideLayout" Target="../slideLayouts/slideLayout6.xml"/><Relationship Id="rId6" Type="http://schemas.openxmlformats.org/officeDocument/2006/relationships/audio" Target="../media/audio5.wav"/><Relationship Id="rId11" Type="http://schemas.openxmlformats.org/officeDocument/2006/relationships/audio" Target="../media/audio10.wav"/><Relationship Id="rId5" Type="http://schemas.openxmlformats.org/officeDocument/2006/relationships/audio" Target="../media/audio4.wav"/><Relationship Id="rId15" Type="http://schemas.openxmlformats.org/officeDocument/2006/relationships/audio" Target="../media/audio14.wav"/><Relationship Id="rId10" Type="http://schemas.openxmlformats.org/officeDocument/2006/relationships/audio" Target="../media/audio9.wav"/><Relationship Id="rId19" Type="http://schemas.openxmlformats.org/officeDocument/2006/relationships/audio" Target="../media/audio18.wav"/><Relationship Id="rId4" Type="http://schemas.openxmlformats.org/officeDocument/2006/relationships/audio" Target="../media/audio3.wav"/><Relationship Id="rId9" Type="http://schemas.openxmlformats.org/officeDocument/2006/relationships/audio" Target="../media/audio8.wav"/><Relationship Id="rId14" Type="http://schemas.openxmlformats.org/officeDocument/2006/relationships/audio" Target="../media/audio13.wav"/></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gif"/><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t>PowerPoint für Microsoft 365</a:t>
            </a:r>
          </a:p>
        </p:txBody>
      </p:sp>
      <p:sp>
        <p:nvSpPr>
          <p:cNvPr id="3" name="Untertitel 2"/>
          <p:cNvSpPr>
            <a:spLocks noGrp="1"/>
          </p:cNvSpPr>
          <p:nvPr>
            <p:ph type="subTitle" idx="1"/>
          </p:nvPr>
        </p:nvSpPr>
        <p:spPr/>
        <p:txBody>
          <a:bodyPr/>
          <a:lstStyle/>
          <a:p>
            <a:r>
              <a:rPr lang="de-DE" dirty="0"/>
              <a:t>Soundeffekte</a:t>
            </a:r>
          </a:p>
        </p:txBody>
      </p:sp>
    </p:spTree>
  </p:cSld>
  <p:clrMapOvr>
    <a:masterClrMapping/>
  </p:clrMapOvr>
  <mc:AlternateContent xmlns:mc="http://schemas.openxmlformats.org/markup-compatibility/2006" xmlns:p14="http://schemas.microsoft.com/office/powerpoint/2010/main">
    <mc:Choice Requires="p14">
      <p:transition spd="slow" p14:dur="2000" advTm="8000"/>
    </mc:Choice>
    <mc:Fallback xmlns="">
      <p:transition spd="slow" advTm="8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Übersicht über die Soundeffekte</a:t>
            </a:r>
          </a:p>
        </p:txBody>
      </p:sp>
      <p:sp>
        <p:nvSpPr>
          <p:cNvPr id="3" name="Datumsplatzhalter 2"/>
          <p:cNvSpPr>
            <a:spLocks noGrp="1"/>
          </p:cNvSpPr>
          <p:nvPr>
            <p:ph type="dt" sz="half" idx="10"/>
          </p:nvPr>
        </p:nvSpPr>
        <p:spPr/>
        <p:txBody>
          <a:bodyPr/>
          <a:lstStyle/>
          <a:p>
            <a:fld id="{F0E0974F-379E-427F-81E4-2333A3A69670}" type="datetime1">
              <a:rPr lang="de-DE" smtClean="0"/>
              <a:t>13.05.2025</a:t>
            </a:fld>
            <a:endParaRPr lang="de-DE"/>
          </a:p>
        </p:txBody>
      </p:sp>
      <p:sp>
        <p:nvSpPr>
          <p:cNvPr id="4" name="Fußzeilenplatzhalter 3"/>
          <p:cNvSpPr>
            <a:spLocks noGrp="1"/>
          </p:cNvSpPr>
          <p:nvPr>
            <p:ph type="ftr" sz="quarter" idx="11"/>
          </p:nvPr>
        </p:nvSpPr>
        <p:spPr/>
        <p:txBody>
          <a:bodyPr/>
          <a:lstStyle/>
          <a:p>
            <a:r>
              <a:rPr lang="de-DE"/>
              <a:t>PowerPoint für Microsoft 365 - Soundeffekte</a:t>
            </a:r>
          </a:p>
        </p:txBody>
      </p:sp>
      <p:sp>
        <p:nvSpPr>
          <p:cNvPr id="5" name="Foliennummernplatzhalter 4"/>
          <p:cNvSpPr>
            <a:spLocks noGrp="1"/>
          </p:cNvSpPr>
          <p:nvPr>
            <p:ph type="sldNum" sz="quarter" idx="12"/>
          </p:nvPr>
        </p:nvSpPr>
        <p:spPr/>
        <p:txBody>
          <a:bodyPr/>
          <a:lstStyle/>
          <a:p>
            <a:fld id="{769EA5EE-8DAB-4E70-8F85-016DD8669849}" type="slidenum">
              <a:rPr lang="de-DE" smtClean="0"/>
              <a:pPr/>
              <a:t>10</a:t>
            </a:fld>
            <a:endParaRPr lang="de-DE"/>
          </a:p>
        </p:txBody>
      </p:sp>
      <p:sp>
        <p:nvSpPr>
          <p:cNvPr id="6" name="Textfeld 5"/>
          <p:cNvSpPr txBox="1"/>
          <p:nvPr/>
        </p:nvSpPr>
        <p:spPr>
          <a:xfrm>
            <a:off x="1883668" y="1412779"/>
            <a:ext cx="2448272" cy="461665"/>
          </a:xfrm>
          <a:prstGeom prst="rect">
            <a:avLst/>
          </a:prstGeom>
          <a:solidFill>
            <a:srgbClr val="0070C0"/>
          </a:solidFill>
        </p:spPr>
        <p:txBody>
          <a:bodyPr wrap="square" rtlCol="0">
            <a:spAutoFit/>
          </a:bodyPr>
          <a:lstStyle/>
          <a:p>
            <a:pPr algn="ctr"/>
            <a:r>
              <a:rPr lang="de-DE" sz="2400" b="1" dirty="0">
                <a:solidFill>
                  <a:schemeClr val="bg1"/>
                </a:solidFill>
              </a:rPr>
              <a:t>Applaus</a:t>
            </a:r>
          </a:p>
        </p:txBody>
      </p:sp>
      <p:sp>
        <p:nvSpPr>
          <p:cNvPr id="11" name="Textfeld 10"/>
          <p:cNvSpPr txBox="1"/>
          <p:nvPr/>
        </p:nvSpPr>
        <p:spPr>
          <a:xfrm>
            <a:off x="4872136" y="1412777"/>
            <a:ext cx="2448000" cy="461665"/>
          </a:xfrm>
          <a:prstGeom prst="rect">
            <a:avLst/>
          </a:prstGeom>
          <a:solidFill>
            <a:srgbClr val="0070C0"/>
          </a:solidFill>
        </p:spPr>
        <p:txBody>
          <a:bodyPr wrap="square" rtlCol="0">
            <a:spAutoFit/>
          </a:bodyPr>
          <a:lstStyle/>
          <a:p>
            <a:pPr algn="ctr"/>
            <a:r>
              <a:rPr lang="de-DE" sz="2400" b="1" dirty="0">
                <a:solidFill>
                  <a:schemeClr val="bg1"/>
                </a:solidFill>
              </a:rPr>
              <a:t>Bombe</a:t>
            </a:r>
          </a:p>
        </p:txBody>
      </p:sp>
      <p:sp>
        <p:nvSpPr>
          <p:cNvPr id="12" name="Textfeld 11"/>
          <p:cNvSpPr txBox="1"/>
          <p:nvPr/>
        </p:nvSpPr>
        <p:spPr>
          <a:xfrm>
            <a:off x="7860332" y="1412778"/>
            <a:ext cx="2448000" cy="461665"/>
          </a:xfrm>
          <a:prstGeom prst="rect">
            <a:avLst/>
          </a:prstGeom>
          <a:solidFill>
            <a:srgbClr val="0070C0"/>
          </a:solidFill>
        </p:spPr>
        <p:txBody>
          <a:bodyPr wrap="square" rtlCol="0">
            <a:spAutoFit/>
          </a:bodyPr>
          <a:lstStyle/>
          <a:p>
            <a:pPr algn="ctr"/>
            <a:r>
              <a:rPr lang="de-DE" sz="2400" b="1" dirty="0">
                <a:solidFill>
                  <a:schemeClr val="bg1"/>
                </a:solidFill>
              </a:rPr>
              <a:t>Brise</a:t>
            </a:r>
          </a:p>
        </p:txBody>
      </p:sp>
      <p:sp>
        <p:nvSpPr>
          <p:cNvPr id="15" name="Textfeld 14"/>
          <p:cNvSpPr txBox="1"/>
          <p:nvPr/>
        </p:nvSpPr>
        <p:spPr>
          <a:xfrm>
            <a:off x="1883668" y="2095403"/>
            <a:ext cx="2448272" cy="461665"/>
          </a:xfrm>
          <a:prstGeom prst="rect">
            <a:avLst/>
          </a:prstGeom>
          <a:solidFill>
            <a:srgbClr val="0070C0"/>
          </a:solidFill>
        </p:spPr>
        <p:txBody>
          <a:bodyPr wrap="square" rtlCol="0">
            <a:spAutoFit/>
          </a:bodyPr>
          <a:lstStyle/>
          <a:p>
            <a:pPr algn="ctr"/>
            <a:r>
              <a:rPr lang="de-DE" sz="2400" b="1" dirty="0">
                <a:solidFill>
                  <a:schemeClr val="bg1"/>
                </a:solidFill>
              </a:rPr>
              <a:t>Explosion</a:t>
            </a:r>
          </a:p>
        </p:txBody>
      </p:sp>
      <p:sp>
        <p:nvSpPr>
          <p:cNvPr id="16" name="Textfeld 15"/>
          <p:cNvSpPr txBox="1"/>
          <p:nvPr/>
        </p:nvSpPr>
        <p:spPr>
          <a:xfrm>
            <a:off x="4872000" y="2095401"/>
            <a:ext cx="2448000" cy="461665"/>
          </a:xfrm>
          <a:prstGeom prst="rect">
            <a:avLst/>
          </a:prstGeom>
          <a:solidFill>
            <a:srgbClr val="0070C0"/>
          </a:solidFill>
        </p:spPr>
        <p:txBody>
          <a:bodyPr wrap="square" rtlCol="0">
            <a:spAutoFit/>
          </a:bodyPr>
          <a:lstStyle/>
          <a:p>
            <a:pPr algn="ctr"/>
            <a:r>
              <a:rPr lang="de-DE" sz="2400" b="1" dirty="0">
                <a:solidFill>
                  <a:schemeClr val="bg1"/>
                </a:solidFill>
              </a:rPr>
              <a:t>Glocken</a:t>
            </a:r>
          </a:p>
        </p:txBody>
      </p:sp>
      <p:sp>
        <p:nvSpPr>
          <p:cNvPr id="17" name="Textfeld 16"/>
          <p:cNvSpPr txBox="1"/>
          <p:nvPr/>
        </p:nvSpPr>
        <p:spPr>
          <a:xfrm>
            <a:off x="7860332" y="2095402"/>
            <a:ext cx="2448000" cy="461665"/>
          </a:xfrm>
          <a:prstGeom prst="rect">
            <a:avLst/>
          </a:prstGeom>
          <a:solidFill>
            <a:srgbClr val="0070C0"/>
          </a:solidFill>
        </p:spPr>
        <p:txBody>
          <a:bodyPr wrap="square" rtlCol="0">
            <a:spAutoFit/>
          </a:bodyPr>
          <a:lstStyle/>
          <a:p>
            <a:pPr algn="ctr"/>
            <a:r>
              <a:rPr lang="de-DE" sz="2400" b="1" dirty="0">
                <a:solidFill>
                  <a:schemeClr val="bg1"/>
                </a:solidFill>
              </a:rPr>
              <a:t>Hammer</a:t>
            </a:r>
          </a:p>
        </p:txBody>
      </p:sp>
      <p:sp>
        <p:nvSpPr>
          <p:cNvPr id="19" name="Textfeld 18"/>
          <p:cNvSpPr txBox="1"/>
          <p:nvPr/>
        </p:nvSpPr>
        <p:spPr>
          <a:xfrm>
            <a:off x="1883668" y="2778027"/>
            <a:ext cx="2448272" cy="461665"/>
          </a:xfrm>
          <a:prstGeom prst="rect">
            <a:avLst/>
          </a:prstGeom>
          <a:solidFill>
            <a:srgbClr val="0070C0"/>
          </a:solidFill>
        </p:spPr>
        <p:txBody>
          <a:bodyPr wrap="square" rtlCol="0">
            <a:spAutoFit/>
          </a:bodyPr>
          <a:lstStyle/>
          <a:p>
            <a:pPr algn="ctr"/>
            <a:r>
              <a:rPr lang="de-DE" sz="2400" b="1" dirty="0">
                <a:solidFill>
                  <a:schemeClr val="bg1"/>
                </a:solidFill>
              </a:rPr>
              <a:t>Kamera</a:t>
            </a:r>
          </a:p>
        </p:txBody>
      </p:sp>
      <p:sp>
        <p:nvSpPr>
          <p:cNvPr id="20" name="Textfeld 19"/>
          <p:cNvSpPr txBox="1"/>
          <p:nvPr/>
        </p:nvSpPr>
        <p:spPr>
          <a:xfrm>
            <a:off x="4872000" y="2778025"/>
            <a:ext cx="2448000" cy="461665"/>
          </a:xfrm>
          <a:prstGeom prst="rect">
            <a:avLst/>
          </a:prstGeom>
          <a:solidFill>
            <a:srgbClr val="0070C0"/>
          </a:solidFill>
        </p:spPr>
        <p:txBody>
          <a:bodyPr wrap="square" rtlCol="0">
            <a:spAutoFit/>
          </a:bodyPr>
          <a:lstStyle/>
          <a:p>
            <a:pPr algn="ctr"/>
            <a:r>
              <a:rPr lang="de-DE" sz="2400" b="1" dirty="0">
                <a:solidFill>
                  <a:schemeClr val="bg1"/>
                </a:solidFill>
              </a:rPr>
              <a:t>Kasse</a:t>
            </a:r>
          </a:p>
        </p:txBody>
      </p:sp>
      <p:sp>
        <p:nvSpPr>
          <p:cNvPr id="21" name="Textfeld 20"/>
          <p:cNvSpPr txBox="1"/>
          <p:nvPr/>
        </p:nvSpPr>
        <p:spPr>
          <a:xfrm>
            <a:off x="7860332" y="2778026"/>
            <a:ext cx="2448000" cy="461665"/>
          </a:xfrm>
          <a:prstGeom prst="rect">
            <a:avLst/>
          </a:prstGeom>
          <a:solidFill>
            <a:srgbClr val="0070C0"/>
          </a:solidFill>
        </p:spPr>
        <p:txBody>
          <a:bodyPr wrap="square" rtlCol="0">
            <a:spAutoFit/>
          </a:bodyPr>
          <a:lstStyle/>
          <a:p>
            <a:pPr algn="ctr"/>
            <a:r>
              <a:rPr lang="de-DE" sz="2400" b="1" dirty="0">
                <a:solidFill>
                  <a:schemeClr val="bg1"/>
                </a:solidFill>
              </a:rPr>
              <a:t>Klick</a:t>
            </a:r>
          </a:p>
        </p:txBody>
      </p:sp>
      <p:sp>
        <p:nvSpPr>
          <p:cNvPr id="23" name="Textfeld 22"/>
          <p:cNvSpPr txBox="1"/>
          <p:nvPr/>
        </p:nvSpPr>
        <p:spPr>
          <a:xfrm>
            <a:off x="1883668" y="3460651"/>
            <a:ext cx="2448272" cy="461665"/>
          </a:xfrm>
          <a:prstGeom prst="rect">
            <a:avLst/>
          </a:prstGeom>
          <a:solidFill>
            <a:srgbClr val="0070C0"/>
          </a:solidFill>
        </p:spPr>
        <p:txBody>
          <a:bodyPr wrap="square" rtlCol="0">
            <a:spAutoFit/>
          </a:bodyPr>
          <a:lstStyle/>
          <a:p>
            <a:pPr algn="ctr"/>
            <a:r>
              <a:rPr lang="de-DE" sz="2400" b="1" dirty="0">
                <a:solidFill>
                  <a:schemeClr val="bg1"/>
                </a:solidFill>
              </a:rPr>
              <a:t>Laser</a:t>
            </a:r>
          </a:p>
        </p:txBody>
      </p:sp>
      <p:sp>
        <p:nvSpPr>
          <p:cNvPr id="24" name="Textfeld 23"/>
          <p:cNvSpPr txBox="1"/>
          <p:nvPr/>
        </p:nvSpPr>
        <p:spPr>
          <a:xfrm>
            <a:off x="4872000" y="3460649"/>
            <a:ext cx="2448000" cy="461665"/>
          </a:xfrm>
          <a:prstGeom prst="rect">
            <a:avLst/>
          </a:prstGeom>
          <a:solidFill>
            <a:srgbClr val="0070C0"/>
          </a:solidFill>
        </p:spPr>
        <p:txBody>
          <a:bodyPr wrap="square" rtlCol="0">
            <a:spAutoFit/>
          </a:bodyPr>
          <a:lstStyle/>
          <a:p>
            <a:pPr algn="ctr"/>
            <a:r>
              <a:rPr lang="de-DE" sz="2400" b="1" dirty="0">
                <a:solidFill>
                  <a:schemeClr val="bg1"/>
                </a:solidFill>
              </a:rPr>
              <a:t>Münze</a:t>
            </a:r>
          </a:p>
        </p:txBody>
      </p:sp>
      <p:sp>
        <p:nvSpPr>
          <p:cNvPr id="25" name="Textfeld 24"/>
          <p:cNvSpPr txBox="1"/>
          <p:nvPr/>
        </p:nvSpPr>
        <p:spPr>
          <a:xfrm>
            <a:off x="7860332" y="3460650"/>
            <a:ext cx="2448000" cy="461665"/>
          </a:xfrm>
          <a:prstGeom prst="rect">
            <a:avLst/>
          </a:prstGeom>
          <a:solidFill>
            <a:srgbClr val="0070C0"/>
          </a:solidFill>
        </p:spPr>
        <p:txBody>
          <a:bodyPr wrap="square" rtlCol="0">
            <a:spAutoFit/>
          </a:bodyPr>
          <a:lstStyle/>
          <a:p>
            <a:pPr algn="ctr"/>
            <a:r>
              <a:rPr lang="de-DE" sz="2400" b="1" dirty="0">
                <a:solidFill>
                  <a:schemeClr val="bg1"/>
                </a:solidFill>
              </a:rPr>
              <a:t>Pfeil</a:t>
            </a:r>
          </a:p>
        </p:txBody>
      </p:sp>
      <p:sp>
        <p:nvSpPr>
          <p:cNvPr id="27" name="Textfeld 26"/>
          <p:cNvSpPr txBox="1"/>
          <p:nvPr/>
        </p:nvSpPr>
        <p:spPr>
          <a:xfrm>
            <a:off x="1883668" y="4143275"/>
            <a:ext cx="2448272" cy="461665"/>
          </a:xfrm>
          <a:prstGeom prst="rect">
            <a:avLst/>
          </a:prstGeom>
          <a:solidFill>
            <a:srgbClr val="0070C0"/>
          </a:solidFill>
        </p:spPr>
        <p:txBody>
          <a:bodyPr wrap="square" rtlCol="0">
            <a:spAutoFit/>
          </a:bodyPr>
          <a:lstStyle/>
          <a:p>
            <a:pPr algn="ctr"/>
            <a:r>
              <a:rPr lang="de-DE" sz="2400" b="1" dirty="0">
                <a:solidFill>
                  <a:schemeClr val="bg1"/>
                </a:solidFill>
              </a:rPr>
              <a:t>Schreibmaschine</a:t>
            </a:r>
          </a:p>
        </p:txBody>
      </p:sp>
      <p:sp>
        <p:nvSpPr>
          <p:cNvPr id="28" name="Textfeld 27"/>
          <p:cNvSpPr txBox="1"/>
          <p:nvPr/>
        </p:nvSpPr>
        <p:spPr>
          <a:xfrm>
            <a:off x="4872000" y="4143273"/>
            <a:ext cx="2448000" cy="461665"/>
          </a:xfrm>
          <a:prstGeom prst="rect">
            <a:avLst/>
          </a:prstGeom>
          <a:solidFill>
            <a:srgbClr val="0070C0"/>
          </a:solidFill>
        </p:spPr>
        <p:txBody>
          <a:bodyPr wrap="square" rtlCol="0">
            <a:spAutoFit/>
          </a:bodyPr>
          <a:lstStyle/>
          <a:p>
            <a:pPr algn="ctr"/>
            <a:r>
              <a:rPr lang="de-DE" sz="2400" b="1" dirty="0">
                <a:solidFill>
                  <a:schemeClr val="bg1"/>
                </a:solidFill>
              </a:rPr>
              <a:t>Sog</a:t>
            </a:r>
          </a:p>
        </p:txBody>
      </p:sp>
      <p:sp>
        <p:nvSpPr>
          <p:cNvPr id="29" name="Textfeld 28"/>
          <p:cNvSpPr txBox="1"/>
          <p:nvPr/>
        </p:nvSpPr>
        <p:spPr>
          <a:xfrm>
            <a:off x="7860332" y="4143274"/>
            <a:ext cx="2448000" cy="461665"/>
          </a:xfrm>
          <a:prstGeom prst="rect">
            <a:avLst/>
          </a:prstGeom>
          <a:solidFill>
            <a:srgbClr val="0070C0"/>
          </a:solidFill>
        </p:spPr>
        <p:txBody>
          <a:bodyPr wrap="square" rtlCol="0">
            <a:spAutoFit/>
          </a:bodyPr>
          <a:lstStyle/>
          <a:p>
            <a:pPr algn="ctr"/>
            <a:r>
              <a:rPr lang="de-DE" sz="2400" b="1" dirty="0">
                <a:solidFill>
                  <a:schemeClr val="bg1"/>
                </a:solidFill>
              </a:rPr>
              <a:t>Spannung</a:t>
            </a:r>
          </a:p>
        </p:txBody>
      </p:sp>
      <p:sp>
        <p:nvSpPr>
          <p:cNvPr id="31" name="Textfeld 30"/>
          <p:cNvSpPr txBox="1"/>
          <p:nvPr/>
        </p:nvSpPr>
        <p:spPr>
          <a:xfrm>
            <a:off x="1883668" y="4825899"/>
            <a:ext cx="2448272" cy="461665"/>
          </a:xfrm>
          <a:prstGeom prst="rect">
            <a:avLst/>
          </a:prstGeom>
          <a:solidFill>
            <a:srgbClr val="0070C0"/>
          </a:solidFill>
        </p:spPr>
        <p:txBody>
          <a:bodyPr wrap="square" rtlCol="0">
            <a:spAutoFit/>
          </a:bodyPr>
          <a:lstStyle/>
          <a:p>
            <a:pPr algn="ctr"/>
            <a:r>
              <a:rPr lang="de-DE" sz="2400" b="1" dirty="0">
                <a:solidFill>
                  <a:schemeClr val="bg1"/>
                </a:solidFill>
              </a:rPr>
              <a:t>Stoß</a:t>
            </a:r>
          </a:p>
        </p:txBody>
      </p:sp>
      <p:sp>
        <p:nvSpPr>
          <p:cNvPr id="32" name="Textfeld 31"/>
          <p:cNvSpPr txBox="1"/>
          <p:nvPr/>
        </p:nvSpPr>
        <p:spPr>
          <a:xfrm>
            <a:off x="4872000" y="4825897"/>
            <a:ext cx="2448000" cy="461665"/>
          </a:xfrm>
          <a:prstGeom prst="rect">
            <a:avLst/>
          </a:prstGeom>
          <a:solidFill>
            <a:srgbClr val="0070C0"/>
          </a:solidFill>
        </p:spPr>
        <p:txBody>
          <a:bodyPr wrap="square" rtlCol="0">
            <a:spAutoFit/>
          </a:bodyPr>
          <a:lstStyle/>
          <a:p>
            <a:pPr algn="ctr"/>
            <a:r>
              <a:rPr lang="de-DE" sz="2400" b="1" dirty="0">
                <a:solidFill>
                  <a:schemeClr val="bg1"/>
                </a:solidFill>
              </a:rPr>
              <a:t>Trommelwirbel</a:t>
            </a:r>
          </a:p>
        </p:txBody>
      </p:sp>
      <p:sp>
        <p:nvSpPr>
          <p:cNvPr id="33" name="Textfeld 32"/>
          <p:cNvSpPr txBox="1"/>
          <p:nvPr/>
        </p:nvSpPr>
        <p:spPr>
          <a:xfrm>
            <a:off x="7860332" y="4825898"/>
            <a:ext cx="2448000" cy="461665"/>
          </a:xfrm>
          <a:prstGeom prst="rect">
            <a:avLst/>
          </a:prstGeom>
          <a:solidFill>
            <a:srgbClr val="0070C0"/>
          </a:solidFill>
        </p:spPr>
        <p:txBody>
          <a:bodyPr wrap="square" rtlCol="0">
            <a:spAutoFit/>
          </a:bodyPr>
          <a:lstStyle/>
          <a:p>
            <a:pPr algn="ctr"/>
            <a:r>
              <a:rPr lang="de-DE" sz="2400" b="1" dirty="0">
                <a:solidFill>
                  <a:schemeClr val="bg1"/>
                </a:solidFill>
              </a:rPr>
              <a:t>Wind</a:t>
            </a:r>
          </a:p>
        </p:txBody>
      </p:sp>
      <p:sp>
        <p:nvSpPr>
          <p:cNvPr id="36" name="Textfeld 35"/>
          <p:cNvSpPr txBox="1"/>
          <p:nvPr/>
        </p:nvSpPr>
        <p:spPr>
          <a:xfrm>
            <a:off x="1883668" y="5508523"/>
            <a:ext cx="2448000" cy="461665"/>
          </a:xfrm>
          <a:prstGeom prst="rect">
            <a:avLst/>
          </a:prstGeom>
          <a:solidFill>
            <a:srgbClr val="0070C0"/>
          </a:solidFill>
        </p:spPr>
        <p:txBody>
          <a:bodyPr wrap="square" rtlCol="0">
            <a:spAutoFit/>
          </a:bodyPr>
          <a:lstStyle/>
          <a:p>
            <a:pPr algn="ctr"/>
            <a:r>
              <a:rPr lang="de-DE" sz="2400" b="1" dirty="0">
                <a:solidFill>
                  <a:schemeClr val="bg1"/>
                </a:solidFill>
              </a:rPr>
              <a:t>Zischen</a:t>
            </a:r>
          </a:p>
        </p:txBody>
      </p:sp>
      <p:sp>
        <p:nvSpPr>
          <p:cNvPr id="7" name="Textfeld 6"/>
          <p:cNvSpPr txBox="1"/>
          <p:nvPr/>
        </p:nvSpPr>
        <p:spPr>
          <a:xfrm>
            <a:off x="4872000" y="5553768"/>
            <a:ext cx="5436332" cy="369332"/>
          </a:xfrm>
          <a:prstGeom prst="rect">
            <a:avLst/>
          </a:prstGeom>
          <a:noFill/>
        </p:spPr>
        <p:txBody>
          <a:bodyPr wrap="square" rtlCol="0">
            <a:spAutoFit/>
          </a:bodyPr>
          <a:lstStyle/>
          <a:p>
            <a:pPr algn="ctr"/>
            <a:r>
              <a:rPr lang="de-DE" b="1" dirty="0">
                <a:solidFill>
                  <a:srgbClr val="FF0000"/>
                </a:solidFill>
              </a:rPr>
              <a:t>Zum Beenden dieser Folie auf die Folie klicken.</a:t>
            </a:r>
          </a:p>
        </p:txBody>
      </p:sp>
    </p:spTree>
    <p:extLst>
      <p:ext uri="{BB962C8B-B14F-4D97-AF65-F5344CB8AC3E}">
        <p14:creationId xmlns:p14="http://schemas.microsoft.com/office/powerpoint/2010/main" val="3480306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11"/>
                                        </p:tgtEl>
                                        <p:attrNameLst>
                                          <p:attrName>style.visibility</p:attrName>
                                        </p:attrNameLst>
                                      </p:cBhvr>
                                      <p:to>
                                        <p:strVal val="visible"/>
                                      </p:to>
                                    </p:set>
                                    <p:animEffect transition="in" filter="fade">
                                      <p:cBhvr>
                                        <p:cTn id="10" dur="2000"/>
                                        <p:tgtEl>
                                          <p:spTgt spid="11"/>
                                        </p:tgtEl>
                                      </p:cBhvr>
                                    </p:animEffect>
                                  </p:childTnLst>
                                </p:cTn>
                              </p:par>
                              <p:par>
                                <p:cTn id="11" presetID="10" presetClass="entr" presetSubtype="0" fill="hold" grpId="0" nodeType="withEffect">
                                  <p:stCondLst>
                                    <p:cond delay="100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2000"/>
                                        <p:tgtEl>
                                          <p:spTgt spid="12"/>
                                        </p:tgtEl>
                                      </p:cBhvr>
                                    </p:animEffect>
                                  </p:childTnLst>
                                </p:cTn>
                              </p:par>
                              <p:par>
                                <p:cTn id="14" presetID="10" presetClass="entr" presetSubtype="0" fill="hold" grpId="0" nodeType="withEffect">
                                  <p:stCondLst>
                                    <p:cond delay="100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par>
                                <p:cTn id="17" presetID="10" presetClass="entr" presetSubtype="0" fill="hold" grpId="0" nodeType="withEffect">
                                  <p:stCondLst>
                                    <p:cond delay="100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2000"/>
                                        <p:tgtEl>
                                          <p:spTgt spid="16"/>
                                        </p:tgtEl>
                                      </p:cBhvr>
                                    </p:animEffect>
                                  </p:childTnLst>
                                </p:cTn>
                              </p:par>
                              <p:par>
                                <p:cTn id="20" presetID="10" presetClass="entr" presetSubtype="0" fill="hold" grpId="0" nodeType="withEffect">
                                  <p:stCondLst>
                                    <p:cond delay="100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2000"/>
                                        <p:tgtEl>
                                          <p:spTgt spid="17"/>
                                        </p:tgtEl>
                                      </p:cBhvr>
                                    </p:animEffect>
                                  </p:childTnLst>
                                </p:cTn>
                              </p:par>
                              <p:par>
                                <p:cTn id="23" presetID="10" presetClass="entr" presetSubtype="0" fill="hold" grpId="0" nodeType="withEffect">
                                  <p:stCondLst>
                                    <p:cond delay="100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2000"/>
                                        <p:tgtEl>
                                          <p:spTgt spid="19"/>
                                        </p:tgtEl>
                                      </p:cBhvr>
                                    </p:animEffect>
                                  </p:childTnLst>
                                </p:cTn>
                              </p:par>
                              <p:par>
                                <p:cTn id="26" presetID="10" presetClass="entr" presetSubtype="0" fill="hold" grpId="0" nodeType="withEffect">
                                  <p:stCondLst>
                                    <p:cond delay="1000"/>
                                  </p:stCondLst>
                                  <p:childTnLst>
                                    <p:set>
                                      <p:cBhvr>
                                        <p:cTn id="27" dur="1" fill="hold">
                                          <p:stCondLst>
                                            <p:cond delay="0"/>
                                          </p:stCondLst>
                                        </p:cTn>
                                        <p:tgtEl>
                                          <p:spTgt spid="20"/>
                                        </p:tgtEl>
                                        <p:attrNameLst>
                                          <p:attrName>style.visibility</p:attrName>
                                        </p:attrNameLst>
                                      </p:cBhvr>
                                      <p:to>
                                        <p:strVal val="visible"/>
                                      </p:to>
                                    </p:set>
                                    <p:animEffect transition="in" filter="fade">
                                      <p:cBhvr>
                                        <p:cTn id="28" dur="2000"/>
                                        <p:tgtEl>
                                          <p:spTgt spid="20"/>
                                        </p:tgtEl>
                                      </p:cBhvr>
                                    </p:animEffect>
                                  </p:childTnLst>
                                </p:cTn>
                              </p:par>
                              <p:par>
                                <p:cTn id="29" presetID="10" presetClass="entr" presetSubtype="0" fill="hold" grpId="0" nodeType="withEffect">
                                  <p:stCondLst>
                                    <p:cond delay="100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2000"/>
                                        <p:tgtEl>
                                          <p:spTgt spid="21"/>
                                        </p:tgtEl>
                                      </p:cBhvr>
                                    </p:animEffect>
                                  </p:childTnLst>
                                </p:cTn>
                              </p:par>
                              <p:par>
                                <p:cTn id="32" presetID="10" presetClass="entr" presetSubtype="0" fill="hold" grpId="0" nodeType="withEffect">
                                  <p:stCondLst>
                                    <p:cond delay="1000"/>
                                  </p:stCondLst>
                                  <p:childTnLst>
                                    <p:set>
                                      <p:cBhvr>
                                        <p:cTn id="33" dur="1" fill="hold">
                                          <p:stCondLst>
                                            <p:cond delay="0"/>
                                          </p:stCondLst>
                                        </p:cTn>
                                        <p:tgtEl>
                                          <p:spTgt spid="23"/>
                                        </p:tgtEl>
                                        <p:attrNameLst>
                                          <p:attrName>style.visibility</p:attrName>
                                        </p:attrNameLst>
                                      </p:cBhvr>
                                      <p:to>
                                        <p:strVal val="visible"/>
                                      </p:to>
                                    </p:set>
                                    <p:animEffect transition="in" filter="fade">
                                      <p:cBhvr>
                                        <p:cTn id="34" dur="2000"/>
                                        <p:tgtEl>
                                          <p:spTgt spid="23"/>
                                        </p:tgtEl>
                                      </p:cBhvr>
                                    </p:animEffect>
                                  </p:childTnLst>
                                </p:cTn>
                              </p:par>
                              <p:par>
                                <p:cTn id="35" presetID="10" presetClass="entr" presetSubtype="0" fill="hold" grpId="0" nodeType="withEffect">
                                  <p:stCondLst>
                                    <p:cond delay="1000"/>
                                  </p:stCondLst>
                                  <p:childTnLst>
                                    <p:set>
                                      <p:cBhvr>
                                        <p:cTn id="36" dur="1" fill="hold">
                                          <p:stCondLst>
                                            <p:cond delay="0"/>
                                          </p:stCondLst>
                                        </p:cTn>
                                        <p:tgtEl>
                                          <p:spTgt spid="24"/>
                                        </p:tgtEl>
                                        <p:attrNameLst>
                                          <p:attrName>style.visibility</p:attrName>
                                        </p:attrNameLst>
                                      </p:cBhvr>
                                      <p:to>
                                        <p:strVal val="visible"/>
                                      </p:to>
                                    </p:set>
                                    <p:animEffect transition="in" filter="fade">
                                      <p:cBhvr>
                                        <p:cTn id="37" dur="2000"/>
                                        <p:tgtEl>
                                          <p:spTgt spid="24"/>
                                        </p:tgtEl>
                                      </p:cBhvr>
                                    </p:animEffect>
                                  </p:childTnLst>
                                </p:cTn>
                              </p:par>
                              <p:par>
                                <p:cTn id="38" presetID="10" presetClass="entr" presetSubtype="0" fill="hold" grpId="0" nodeType="withEffect">
                                  <p:stCondLst>
                                    <p:cond delay="1000"/>
                                  </p:stCondLst>
                                  <p:childTnLst>
                                    <p:set>
                                      <p:cBhvr>
                                        <p:cTn id="39" dur="1" fill="hold">
                                          <p:stCondLst>
                                            <p:cond delay="0"/>
                                          </p:stCondLst>
                                        </p:cTn>
                                        <p:tgtEl>
                                          <p:spTgt spid="25"/>
                                        </p:tgtEl>
                                        <p:attrNameLst>
                                          <p:attrName>style.visibility</p:attrName>
                                        </p:attrNameLst>
                                      </p:cBhvr>
                                      <p:to>
                                        <p:strVal val="visible"/>
                                      </p:to>
                                    </p:set>
                                    <p:animEffect transition="in" filter="fade">
                                      <p:cBhvr>
                                        <p:cTn id="40" dur="2000"/>
                                        <p:tgtEl>
                                          <p:spTgt spid="25"/>
                                        </p:tgtEl>
                                      </p:cBhvr>
                                    </p:animEffect>
                                  </p:childTnLst>
                                </p:cTn>
                              </p:par>
                              <p:par>
                                <p:cTn id="41" presetID="10" presetClass="entr" presetSubtype="0" fill="hold" grpId="0" nodeType="withEffect">
                                  <p:stCondLst>
                                    <p:cond delay="1000"/>
                                  </p:stCondLst>
                                  <p:childTnLst>
                                    <p:set>
                                      <p:cBhvr>
                                        <p:cTn id="42" dur="1" fill="hold">
                                          <p:stCondLst>
                                            <p:cond delay="0"/>
                                          </p:stCondLst>
                                        </p:cTn>
                                        <p:tgtEl>
                                          <p:spTgt spid="27"/>
                                        </p:tgtEl>
                                        <p:attrNameLst>
                                          <p:attrName>style.visibility</p:attrName>
                                        </p:attrNameLst>
                                      </p:cBhvr>
                                      <p:to>
                                        <p:strVal val="visible"/>
                                      </p:to>
                                    </p:set>
                                    <p:animEffect transition="in" filter="fade">
                                      <p:cBhvr>
                                        <p:cTn id="43" dur="2000"/>
                                        <p:tgtEl>
                                          <p:spTgt spid="27"/>
                                        </p:tgtEl>
                                      </p:cBhvr>
                                    </p:animEffect>
                                  </p:childTnLst>
                                </p:cTn>
                              </p:par>
                              <p:par>
                                <p:cTn id="44" presetID="10" presetClass="entr" presetSubtype="0" fill="hold" grpId="0" nodeType="withEffect">
                                  <p:stCondLst>
                                    <p:cond delay="1000"/>
                                  </p:stCondLst>
                                  <p:childTnLst>
                                    <p:set>
                                      <p:cBhvr>
                                        <p:cTn id="45" dur="1" fill="hold">
                                          <p:stCondLst>
                                            <p:cond delay="0"/>
                                          </p:stCondLst>
                                        </p:cTn>
                                        <p:tgtEl>
                                          <p:spTgt spid="28"/>
                                        </p:tgtEl>
                                        <p:attrNameLst>
                                          <p:attrName>style.visibility</p:attrName>
                                        </p:attrNameLst>
                                      </p:cBhvr>
                                      <p:to>
                                        <p:strVal val="visible"/>
                                      </p:to>
                                    </p:set>
                                    <p:animEffect transition="in" filter="fade">
                                      <p:cBhvr>
                                        <p:cTn id="46" dur="2000"/>
                                        <p:tgtEl>
                                          <p:spTgt spid="28"/>
                                        </p:tgtEl>
                                      </p:cBhvr>
                                    </p:animEffect>
                                  </p:childTnLst>
                                </p:cTn>
                              </p:par>
                              <p:par>
                                <p:cTn id="47" presetID="10" presetClass="entr" presetSubtype="0" fill="hold" grpId="0" nodeType="withEffect">
                                  <p:stCondLst>
                                    <p:cond delay="1000"/>
                                  </p:stCondLst>
                                  <p:childTnLst>
                                    <p:set>
                                      <p:cBhvr>
                                        <p:cTn id="48" dur="1" fill="hold">
                                          <p:stCondLst>
                                            <p:cond delay="0"/>
                                          </p:stCondLst>
                                        </p:cTn>
                                        <p:tgtEl>
                                          <p:spTgt spid="29"/>
                                        </p:tgtEl>
                                        <p:attrNameLst>
                                          <p:attrName>style.visibility</p:attrName>
                                        </p:attrNameLst>
                                      </p:cBhvr>
                                      <p:to>
                                        <p:strVal val="visible"/>
                                      </p:to>
                                    </p:set>
                                    <p:animEffect transition="in" filter="fade">
                                      <p:cBhvr>
                                        <p:cTn id="49" dur="2000"/>
                                        <p:tgtEl>
                                          <p:spTgt spid="29"/>
                                        </p:tgtEl>
                                      </p:cBhvr>
                                    </p:animEffect>
                                  </p:childTnLst>
                                </p:cTn>
                              </p:par>
                              <p:par>
                                <p:cTn id="50" presetID="10" presetClass="entr" presetSubtype="0" fill="hold" grpId="0" nodeType="withEffect">
                                  <p:stCondLst>
                                    <p:cond delay="1000"/>
                                  </p:stCondLst>
                                  <p:childTnLst>
                                    <p:set>
                                      <p:cBhvr>
                                        <p:cTn id="51" dur="1" fill="hold">
                                          <p:stCondLst>
                                            <p:cond delay="0"/>
                                          </p:stCondLst>
                                        </p:cTn>
                                        <p:tgtEl>
                                          <p:spTgt spid="31"/>
                                        </p:tgtEl>
                                        <p:attrNameLst>
                                          <p:attrName>style.visibility</p:attrName>
                                        </p:attrNameLst>
                                      </p:cBhvr>
                                      <p:to>
                                        <p:strVal val="visible"/>
                                      </p:to>
                                    </p:set>
                                    <p:animEffect transition="in" filter="fade">
                                      <p:cBhvr>
                                        <p:cTn id="52" dur="2000"/>
                                        <p:tgtEl>
                                          <p:spTgt spid="31"/>
                                        </p:tgtEl>
                                      </p:cBhvr>
                                    </p:animEffect>
                                  </p:childTnLst>
                                </p:cTn>
                              </p:par>
                              <p:par>
                                <p:cTn id="53" presetID="10" presetClass="entr" presetSubtype="0" fill="hold" grpId="0" nodeType="withEffect">
                                  <p:stCondLst>
                                    <p:cond delay="1000"/>
                                  </p:stCondLst>
                                  <p:childTnLst>
                                    <p:set>
                                      <p:cBhvr>
                                        <p:cTn id="54" dur="1" fill="hold">
                                          <p:stCondLst>
                                            <p:cond delay="0"/>
                                          </p:stCondLst>
                                        </p:cTn>
                                        <p:tgtEl>
                                          <p:spTgt spid="32"/>
                                        </p:tgtEl>
                                        <p:attrNameLst>
                                          <p:attrName>style.visibility</p:attrName>
                                        </p:attrNameLst>
                                      </p:cBhvr>
                                      <p:to>
                                        <p:strVal val="visible"/>
                                      </p:to>
                                    </p:set>
                                    <p:animEffect transition="in" filter="fade">
                                      <p:cBhvr>
                                        <p:cTn id="55" dur="2000"/>
                                        <p:tgtEl>
                                          <p:spTgt spid="32"/>
                                        </p:tgtEl>
                                      </p:cBhvr>
                                    </p:animEffect>
                                  </p:childTnLst>
                                </p:cTn>
                              </p:par>
                              <p:par>
                                <p:cTn id="56" presetID="10" presetClass="entr" presetSubtype="0" fill="hold" grpId="0" nodeType="withEffect">
                                  <p:stCondLst>
                                    <p:cond delay="1000"/>
                                  </p:stCondLst>
                                  <p:childTnLst>
                                    <p:set>
                                      <p:cBhvr>
                                        <p:cTn id="57" dur="1" fill="hold">
                                          <p:stCondLst>
                                            <p:cond delay="0"/>
                                          </p:stCondLst>
                                        </p:cTn>
                                        <p:tgtEl>
                                          <p:spTgt spid="33"/>
                                        </p:tgtEl>
                                        <p:attrNameLst>
                                          <p:attrName>style.visibility</p:attrName>
                                        </p:attrNameLst>
                                      </p:cBhvr>
                                      <p:to>
                                        <p:strVal val="visible"/>
                                      </p:to>
                                    </p:set>
                                    <p:animEffect transition="in" filter="fade">
                                      <p:cBhvr>
                                        <p:cTn id="58" dur="2000"/>
                                        <p:tgtEl>
                                          <p:spTgt spid="33"/>
                                        </p:tgtEl>
                                      </p:cBhvr>
                                    </p:animEffect>
                                  </p:childTnLst>
                                </p:cTn>
                              </p:par>
                              <p:par>
                                <p:cTn id="59" presetID="10" presetClass="entr" presetSubtype="0" fill="hold" grpId="0" nodeType="withEffect">
                                  <p:stCondLst>
                                    <p:cond delay="1000"/>
                                  </p:stCondLst>
                                  <p:childTnLst>
                                    <p:set>
                                      <p:cBhvr>
                                        <p:cTn id="60" dur="1" fill="hold">
                                          <p:stCondLst>
                                            <p:cond delay="0"/>
                                          </p:stCondLst>
                                        </p:cTn>
                                        <p:tgtEl>
                                          <p:spTgt spid="36"/>
                                        </p:tgtEl>
                                        <p:attrNameLst>
                                          <p:attrName>style.visibility</p:attrName>
                                        </p:attrNameLst>
                                      </p:cBhvr>
                                      <p:to>
                                        <p:strVal val="visible"/>
                                      </p:to>
                                    </p:set>
                                    <p:animEffect transition="in" filter="fade">
                                      <p:cBhvr>
                                        <p:cTn id="61" dur="2000"/>
                                        <p:tgtEl>
                                          <p:spTgt spid="36"/>
                                        </p:tgtEl>
                                      </p:cBhvr>
                                    </p:animEffect>
                                  </p:childTnLst>
                                </p:cTn>
                              </p:par>
                              <p:par>
                                <p:cTn id="62" presetID="10" presetClass="entr" presetSubtype="0" fill="hold" grpId="0" nodeType="withEffect">
                                  <p:stCondLst>
                                    <p:cond delay="1000"/>
                                  </p:stCondLst>
                                  <p:childTnLst>
                                    <p:set>
                                      <p:cBhvr>
                                        <p:cTn id="63" dur="1" fill="hold">
                                          <p:stCondLst>
                                            <p:cond delay="0"/>
                                          </p:stCondLst>
                                        </p:cTn>
                                        <p:tgtEl>
                                          <p:spTgt spid="7"/>
                                        </p:tgtEl>
                                        <p:attrNameLst>
                                          <p:attrName>style.visibility</p:attrName>
                                        </p:attrNameLst>
                                      </p:cBhvr>
                                      <p:to>
                                        <p:strVal val="visible"/>
                                      </p:to>
                                    </p:set>
                                    <p:animEffect transition="in" filter="fade">
                                      <p:cBhvr>
                                        <p:cTn id="64"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65" restart="whenNotActive" fill="hold" evtFilter="cancelBubble" nodeType="interactiveSeq">
                <p:stCondLst>
                  <p:cond evt="onClick" delay="0">
                    <p:tgtEl>
                      <p:spTgt spid="6"/>
                    </p:tgtEl>
                  </p:cond>
                </p:stCondLst>
                <p:endSync evt="end" delay="0">
                  <p:rtn val="all"/>
                </p:endSync>
                <p:childTnLst>
                  <p:par>
                    <p:cTn id="66" fill="hold">
                      <p:stCondLst>
                        <p:cond delay="0"/>
                      </p:stCondLst>
                      <p:childTnLst>
                        <p:par>
                          <p:cTn id="67" fill="hold">
                            <p:stCondLst>
                              <p:cond delay="0"/>
                            </p:stCondLst>
                            <p:childTnLst>
                              <p:par>
                                <p:cTn id="68" presetID="1" presetClass="entr" presetSubtype="0" fill="hold" grpId="1" nodeType="clickEffect">
                                  <p:stCondLst>
                                    <p:cond delay="0"/>
                                  </p:stCondLst>
                                  <p:childTnLst>
                                    <p:set>
                                      <p:cBhvr>
                                        <p:cTn id="69" dur="1" fill="hold">
                                          <p:stCondLst>
                                            <p:cond delay="0"/>
                                          </p:stCondLst>
                                        </p:cTn>
                                        <p:tgtEl>
                                          <p:spTgt spid="6"/>
                                        </p:tgtEl>
                                        <p:attrNameLst>
                                          <p:attrName>style.visibility</p:attrName>
                                        </p:attrNameLst>
                                      </p:cBhvr>
                                      <p:to>
                                        <p:strVal val="visible"/>
                                      </p:to>
                                    </p:set>
                                  </p:childTnLst>
                                  <p:subTnLst>
                                    <p:audio>
                                      <p:cMediaNode>
                                        <p:cTn display="0" masterRel="sameClick">
                                          <p:stCondLst>
                                            <p:cond evt="begin" delay="0">
                                              <p:tn val="68"/>
                                            </p:cond>
                                          </p:stCondLst>
                                          <p:endCondLst>
                                            <p:cond evt="onStopAudio" delay="0">
                                              <p:tgtEl>
                                                <p:sldTgt/>
                                              </p:tgtEl>
                                            </p:cond>
                                          </p:endCondLst>
                                        </p:cTn>
                                        <p:tgtEl>
                                          <p:sndTgt r:embed="rId2" name="applause.wav"/>
                                        </p:tgtEl>
                                      </p:cMediaNode>
                                    </p:audio>
                                  </p:subTnLst>
                                </p:cTn>
                              </p:par>
                            </p:childTnLst>
                          </p:cTn>
                        </p:par>
                      </p:childTnLst>
                    </p:cTn>
                  </p:par>
                </p:childTnLst>
              </p:cTn>
              <p:nextCondLst>
                <p:cond evt="onClick" delay="0">
                  <p:tgtEl>
                    <p:spTgt spid="6"/>
                  </p:tgtEl>
                </p:cond>
              </p:nextCondLst>
            </p:seq>
            <p:seq concurrent="1" nextAc="seek">
              <p:cTn id="70" restart="whenNotActive" fill="hold" evtFilter="cancelBubble" nodeType="interactiveSeq">
                <p:stCondLst>
                  <p:cond evt="onClick" delay="0">
                    <p:tgtEl>
                      <p:spTgt spid="11"/>
                    </p:tgtEl>
                  </p:cond>
                </p:stCondLst>
                <p:endSync evt="end" delay="0">
                  <p:rtn val="all"/>
                </p:endSync>
                <p:childTnLst>
                  <p:par>
                    <p:cTn id="71" fill="hold">
                      <p:stCondLst>
                        <p:cond delay="0"/>
                      </p:stCondLst>
                      <p:childTnLst>
                        <p:par>
                          <p:cTn id="72" fill="hold">
                            <p:stCondLst>
                              <p:cond delay="0"/>
                            </p:stCondLst>
                            <p:childTnLst>
                              <p:par>
                                <p:cTn id="73" presetID="1" presetClass="entr" presetSubtype="0" fill="hold" grpId="1" nodeType="clickEffect">
                                  <p:stCondLst>
                                    <p:cond delay="0"/>
                                  </p:stCondLst>
                                  <p:childTnLst>
                                    <p:set>
                                      <p:cBhvr>
                                        <p:cTn id="74" dur="1" fill="hold">
                                          <p:stCondLst>
                                            <p:cond delay="0"/>
                                          </p:stCondLst>
                                        </p:cTn>
                                        <p:tgtEl>
                                          <p:spTgt spid="11"/>
                                        </p:tgtEl>
                                        <p:attrNameLst>
                                          <p:attrName>style.visibility</p:attrName>
                                        </p:attrNameLst>
                                      </p:cBhvr>
                                      <p:to>
                                        <p:strVal val="visible"/>
                                      </p:to>
                                    </p:set>
                                  </p:childTnLst>
                                  <p:subTnLst>
                                    <p:audio>
                                      <p:cMediaNode>
                                        <p:cTn display="0" masterRel="sameClick">
                                          <p:stCondLst>
                                            <p:cond evt="begin" delay="0">
                                              <p:tn val="73"/>
                                            </p:cond>
                                          </p:stCondLst>
                                          <p:endCondLst>
                                            <p:cond evt="onStopAudio" delay="0">
                                              <p:tgtEl>
                                                <p:sldTgt/>
                                              </p:tgtEl>
                                            </p:cond>
                                          </p:endCondLst>
                                        </p:cTn>
                                        <p:tgtEl>
                                          <p:sndTgt r:embed="rId3" name="bomb.wav"/>
                                        </p:tgtEl>
                                      </p:cMediaNode>
                                    </p:audio>
                                  </p:subTnLst>
                                </p:cTn>
                              </p:par>
                            </p:childTnLst>
                          </p:cTn>
                        </p:par>
                      </p:childTnLst>
                    </p:cTn>
                  </p:par>
                </p:childTnLst>
              </p:cTn>
              <p:nextCondLst>
                <p:cond evt="onClick" delay="0">
                  <p:tgtEl>
                    <p:spTgt spid="11"/>
                  </p:tgtEl>
                </p:cond>
              </p:nextCondLst>
            </p:seq>
            <p:seq concurrent="1" nextAc="seek">
              <p:cTn id="75" restart="whenNotActive" fill="hold" evtFilter="cancelBubble" nodeType="interactiveSeq">
                <p:stCondLst>
                  <p:cond evt="onClick" delay="0">
                    <p:tgtEl>
                      <p:spTgt spid="12"/>
                    </p:tgtEl>
                  </p:cond>
                </p:stCondLst>
                <p:endSync evt="end" delay="0">
                  <p:rtn val="all"/>
                </p:endSync>
                <p:childTnLst>
                  <p:par>
                    <p:cTn id="76" fill="hold">
                      <p:stCondLst>
                        <p:cond delay="0"/>
                      </p:stCondLst>
                      <p:childTnLst>
                        <p:par>
                          <p:cTn id="77" fill="hold">
                            <p:stCondLst>
                              <p:cond delay="0"/>
                            </p:stCondLst>
                            <p:childTnLst>
                              <p:par>
                                <p:cTn id="78" presetID="1" presetClass="entr" presetSubtype="0" fill="hold" grpId="1" nodeType="clickEffect">
                                  <p:stCondLst>
                                    <p:cond delay="0"/>
                                  </p:stCondLst>
                                  <p:childTnLst>
                                    <p:set>
                                      <p:cBhvr>
                                        <p:cTn id="79" dur="1" fill="hold">
                                          <p:stCondLst>
                                            <p:cond delay="0"/>
                                          </p:stCondLst>
                                        </p:cTn>
                                        <p:tgtEl>
                                          <p:spTgt spid="12"/>
                                        </p:tgtEl>
                                        <p:attrNameLst>
                                          <p:attrName>style.visibility</p:attrName>
                                        </p:attrNameLst>
                                      </p:cBhvr>
                                      <p:to>
                                        <p:strVal val="visible"/>
                                      </p:to>
                                    </p:set>
                                  </p:childTnLst>
                                  <p:subTnLst>
                                    <p:audio>
                                      <p:cMediaNode>
                                        <p:cTn display="0" masterRel="sameClick">
                                          <p:stCondLst>
                                            <p:cond evt="begin" delay="0">
                                              <p:tn val="78"/>
                                            </p:cond>
                                          </p:stCondLst>
                                          <p:endCondLst>
                                            <p:cond evt="onStopAudio" delay="0">
                                              <p:tgtEl>
                                                <p:sldTgt/>
                                              </p:tgtEl>
                                            </p:cond>
                                          </p:endCondLst>
                                        </p:cTn>
                                        <p:tgtEl>
                                          <p:sndTgt r:embed="rId4" name="breeze.wav"/>
                                        </p:tgtEl>
                                      </p:cMediaNode>
                                    </p:audio>
                                  </p:subTnLst>
                                </p:cTn>
                              </p:par>
                            </p:childTnLst>
                          </p:cTn>
                        </p:par>
                      </p:childTnLst>
                    </p:cTn>
                  </p:par>
                </p:childTnLst>
              </p:cTn>
              <p:nextCondLst>
                <p:cond evt="onClick" delay="0">
                  <p:tgtEl>
                    <p:spTgt spid="12"/>
                  </p:tgtEl>
                </p:cond>
              </p:nextCondLst>
            </p:seq>
            <p:seq concurrent="1" nextAc="seek">
              <p:cTn id="80" restart="whenNotActive" fill="hold" evtFilter="cancelBubble" nodeType="interactiveSeq">
                <p:stCondLst>
                  <p:cond evt="onClick" delay="0">
                    <p:tgtEl>
                      <p:spTgt spid="15"/>
                    </p:tgtEl>
                  </p:cond>
                </p:stCondLst>
                <p:endSync evt="end" delay="0">
                  <p:rtn val="all"/>
                </p:endSync>
                <p:childTnLst>
                  <p:par>
                    <p:cTn id="81" fill="hold">
                      <p:stCondLst>
                        <p:cond delay="0"/>
                      </p:stCondLst>
                      <p:childTnLst>
                        <p:par>
                          <p:cTn id="82" fill="hold">
                            <p:stCondLst>
                              <p:cond delay="0"/>
                            </p:stCondLst>
                            <p:childTnLst>
                              <p:par>
                                <p:cTn id="83" presetID="1" presetClass="entr" presetSubtype="0" fill="hold" grpId="1" nodeType="clickEffect">
                                  <p:stCondLst>
                                    <p:cond delay="0"/>
                                  </p:stCondLst>
                                  <p:childTnLst>
                                    <p:set>
                                      <p:cBhvr>
                                        <p:cTn id="84" dur="1" fill="hold">
                                          <p:stCondLst>
                                            <p:cond delay="0"/>
                                          </p:stCondLst>
                                        </p:cTn>
                                        <p:tgtEl>
                                          <p:spTgt spid="15"/>
                                        </p:tgtEl>
                                        <p:attrNameLst>
                                          <p:attrName>style.visibility</p:attrName>
                                        </p:attrNameLst>
                                      </p:cBhvr>
                                      <p:to>
                                        <p:strVal val="visible"/>
                                      </p:to>
                                    </p:set>
                                  </p:childTnLst>
                                  <p:subTnLst>
                                    <p:audio>
                                      <p:cMediaNode>
                                        <p:cTn display="0" masterRel="sameClick">
                                          <p:stCondLst>
                                            <p:cond evt="begin" delay="0">
                                              <p:tn val="83"/>
                                            </p:cond>
                                          </p:stCondLst>
                                          <p:endCondLst>
                                            <p:cond evt="onStopAudio" delay="0">
                                              <p:tgtEl>
                                                <p:sldTgt/>
                                              </p:tgtEl>
                                            </p:cond>
                                          </p:endCondLst>
                                        </p:cTn>
                                        <p:tgtEl>
                                          <p:sndTgt r:embed="rId5" name="explode.wav"/>
                                        </p:tgtEl>
                                      </p:cMediaNode>
                                    </p:audio>
                                  </p:subTnLst>
                                </p:cTn>
                              </p:par>
                            </p:childTnLst>
                          </p:cTn>
                        </p:par>
                      </p:childTnLst>
                    </p:cTn>
                  </p:par>
                </p:childTnLst>
              </p:cTn>
              <p:nextCondLst>
                <p:cond evt="onClick" delay="0">
                  <p:tgtEl>
                    <p:spTgt spid="15"/>
                  </p:tgtEl>
                </p:cond>
              </p:nextCondLst>
            </p:seq>
            <p:seq concurrent="1" nextAc="seek">
              <p:cTn id="85" restart="whenNotActive" fill="hold" evtFilter="cancelBubble" nodeType="interactiveSeq">
                <p:stCondLst>
                  <p:cond evt="onClick" delay="0">
                    <p:tgtEl>
                      <p:spTgt spid="16"/>
                    </p:tgtEl>
                  </p:cond>
                </p:stCondLst>
                <p:endSync evt="end" delay="0">
                  <p:rtn val="all"/>
                </p:endSync>
                <p:childTnLst>
                  <p:par>
                    <p:cTn id="86" fill="hold">
                      <p:stCondLst>
                        <p:cond delay="0"/>
                      </p:stCondLst>
                      <p:childTnLst>
                        <p:par>
                          <p:cTn id="87" fill="hold">
                            <p:stCondLst>
                              <p:cond delay="0"/>
                            </p:stCondLst>
                            <p:childTnLst>
                              <p:par>
                                <p:cTn id="88" presetID="1" presetClass="entr" presetSubtype="0" fill="hold" grpId="1" nodeType="clickEffect">
                                  <p:stCondLst>
                                    <p:cond delay="0"/>
                                  </p:stCondLst>
                                  <p:childTnLst>
                                    <p:set>
                                      <p:cBhvr>
                                        <p:cTn id="89" dur="1" fill="hold">
                                          <p:stCondLst>
                                            <p:cond delay="0"/>
                                          </p:stCondLst>
                                        </p:cTn>
                                        <p:tgtEl>
                                          <p:spTgt spid="16"/>
                                        </p:tgtEl>
                                        <p:attrNameLst>
                                          <p:attrName>style.visibility</p:attrName>
                                        </p:attrNameLst>
                                      </p:cBhvr>
                                      <p:to>
                                        <p:strVal val="visible"/>
                                      </p:to>
                                    </p:set>
                                  </p:childTnLst>
                                  <p:subTnLst>
                                    <p:audio>
                                      <p:cMediaNode>
                                        <p:cTn display="0" masterRel="sameClick">
                                          <p:stCondLst>
                                            <p:cond evt="begin" delay="0">
                                              <p:tn val="88"/>
                                            </p:cond>
                                          </p:stCondLst>
                                          <p:endCondLst>
                                            <p:cond evt="onStopAudio" delay="0">
                                              <p:tgtEl>
                                                <p:sldTgt/>
                                              </p:tgtEl>
                                            </p:cond>
                                          </p:endCondLst>
                                        </p:cTn>
                                        <p:tgtEl>
                                          <p:sndTgt r:embed="rId6" name="chimes.wav"/>
                                        </p:tgtEl>
                                      </p:cMediaNode>
                                    </p:audio>
                                  </p:subTnLst>
                                </p:cTn>
                              </p:par>
                            </p:childTnLst>
                          </p:cTn>
                        </p:par>
                      </p:childTnLst>
                    </p:cTn>
                  </p:par>
                </p:childTnLst>
              </p:cTn>
              <p:nextCondLst>
                <p:cond evt="onClick" delay="0">
                  <p:tgtEl>
                    <p:spTgt spid="16"/>
                  </p:tgtEl>
                </p:cond>
              </p:nextCondLst>
            </p:seq>
            <p:seq concurrent="1" nextAc="seek">
              <p:cTn id="90" restart="whenNotActive" fill="hold" evtFilter="cancelBubble" nodeType="interactiveSeq">
                <p:stCondLst>
                  <p:cond evt="onClick" delay="0">
                    <p:tgtEl>
                      <p:spTgt spid="17"/>
                    </p:tgtEl>
                  </p:cond>
                </p:stCondLst>
                <p:endSync evt="end" delay="0">
                  <p:rtn val="all"/>
                </p:endSync>
                <p:childTnLst>
                  <p:par>
                    <p:cTn id="91" fill="hold">
                      <p:stCondLst>
                        <p:cond delay="0"/>
                      </p:stCondLst>
                      <p:childTnLst>
                        <p:par>
                          <p:cTn id="92" fill="hold">
                            <p:stCondLst>
                              <p:cond delay="0"/>
                            </p:stCondLst>
                            <p:childTnLst>
                              <p:par>
                                <p:cTn id="93" presetID="1" presetClass="entr" presetSubtype="0" fill="hold" grpId="1" nodeType="clickEffect">
                                  <p:stCondLst>
                                    <p:cond delay="0"/>
                                  </p:stCondLst>
                                  <p:childTnLst>
                                    <p:set>
                                      <p:cBhvr>
                                        <p:cTn id="94" dur="1" fill="hold">
                                          <p:stCondLst>
                                            <p:cond delay="0"/>
                                          </p:stCondLst>
                                        </p:cTn>
                                        <p:tgtEl>
                                          <p:spTgt spid="17"/>
                                        </p:tgtEl>
                                        <p:attrNameLst>
                                          <p:attrName>style.visibility</p:attrName>
                                        </p:attrNameLst>
                                      </p:cBhvr>
                                      <p:to>
                                        <p:strVal val="visible"/>
                                      </p:to>
                                    </p:set>
                                  </p:childTnLst>
                                  <p:subTnLst>
                                    <p:audio>
                                      <p:cMediaNode>
                                        <p:cTn display="0" masterRel="sameClick">
                                          <p:stCondLst>
                                            <p:cond evt="begin" delay="0">
                                              <p:tn val="93"/>
                                            </p:cond>
                                          </p:stCondLst>
                                          <p:endCondLst>
                                            <p:cond evt="onStopAudio" delay="0">
                                              <p:tgtEl>
                                                <p:sldTgt/>
                                              </p:tgtEl>
                                            </p:cond>
                                          </p:endCondLst>
                                        </p:cTn>
                                        <p:tgtEl>
                                          <p:sndTgt r:embed="rId7" name="hammer.wav"/>
                                        </p:tgtEl>
                                      </p:cMediaNode>
                                    </p:audio>
                                  </p:subTnLst>
                                </p:cTn>
                              </p:par>
                            </p:childTnLst>
                          </p:cTn>
                        </p:par>
                      </p:childTnLst>
                    </p:cTn>
                  </p:par>
                </p:childTnLst>
              </p:cTn>
              <p:nextCondLst>
                <p:cond evt="onClick" delay="0">
                  <p:tgtEl>
                    <p:spTgt spid="17"/>
                  </p:tgtEl>
                </p:cond>
              </p:nextCondLst>
            </p:seq>
            <p:seq concurrent="1" nextAc="seek">
              <p:cTn id="95" restart="whenNotActive" fill="hold" evtFilter="cancelBubble" nodeType="interactiveSeq">
                <p:stCondLst>
                  <p:cond evt="onClick" delay="0">
                    <p:tgtEl>
                      <p:spTgt spid="19"/>
                    </p:tgtEl>
                  </p:cond>
                </p:stCondLst>
                <p:endSync evt="end" delay="0">
                  <p:rtn val="all"/>
                </p:endSync>
                <p:childTnLst>
                  <p:par>
                    <p:cTn id="96" fill="hold">
                      <p:stCondLst>
                        <p:cond delay="0"/>
                      </p:stCondLst>
                      <p:childTnLst>
                        <p:par>
                          <p:cTn id="97" fill="hold">
                            <p:stCondLst>
                              <p:cond delay="0"/>
                            </p:stCondLst>
                            <p:childTnLst>
                              <p:par>
                                <p:cTn id="98" presetID="1" presetClass="entr" presetSubtype="0" fill="hold" grpId="1" nodeType="clickEffect">
                                  <p:stCondLst>
                                    <p:cond delay="0"/>
                                  </p:stCondLst>
                                  <p:childTnLst>
                                    <p:set>
                                      <p:cBhvr>
                                        <p:cTn id="99" dur="1" fill="hold">
                                          <p:stCondLst>
                                            <p:cond delay="0"/>
                                          </p:stCondLst>
                                        </p:cTn>
                                        <p:tgtEl>
                                          <p:spTgt spid="19"/>
                                        </p:tgtEl>
                                        <p:attrNameLst>
                                          <p:attrName>style.visibility</p:attrName>
                                        </p:attrNameLst>
                                      </p:cBhvr>
                                      <p:to>
                                        <p:strVal val="visible"/>
                                      </p:to>
                                    </p:set>
                                  </p:childTnLst>
                                  <p:subTnLst>
                                    <p:audio>
                                      <p:cMediaNode>
                                        <p:cTn display="0" masterRel="sameClick">
                                          <p:stCondLst>
                                            <p:cond evt="begin" delay="0">
                                              <p:tn val="98"/>
                                            </p:cond>
                                          </p:stCondLst>
                                          <p:endCondLst>
                                            <p:cond evt="onStopAudio" delay="0">
                                              <p:tgtEl>
                                                <p:sldTgt/>
                                              </p:tgtEl>
                                            </p:cond>
                                          </p:endCondLst>
                                        </p:cTn>
                                        <p:tgtEl>
                                          <p:sndTgt r:embed="rId8" name="camera.wav"/>
                                        </p:tgtEl>
                                      </p:cMediaNode>
                                    </p:audio>
                                  </p:subTnLst>
                                </p:cTn>
                              </p:par>
                            </p:childTnLst>
                          </p:cTn>
                        </p:par>
                      </p:childTnLst>
                    </p:cTn>
                  </p:par>
                </p:childTnLst>
              </p:cTn>
              <p:nextCondLst>
                <p:cond evt="onClick" delay="0">
                  <p:tgtEl>
                    <p:spTgt spid="19"/>
                  </p:tgtEl>
                </p:cond>
              </p:nextCondLst>
            </p:seq>
            <p:seq concurrent="1" nextAc="seek">
              <p:cTn id="100" restart="whenNotActive" fill="hold" evtFilter="cancelBubble" nodeType="interactiveSeq">
                <p:stCondLst>
                  <p:cond evt="onClick" delay="0">
                    <p:tgtEl>
                      <p:spTgt spid="20"/>
                    </p:tgtEl>
                  </p:cond>
                </p:stCondLst>
                <p:endSync evt="end" delay="0">
                  <p:rtn val="all"/>
                </p:endSync>
                <p:childTnLst>
                  <p:par>
                    <p:cTn id="101" fill="hold">
                      <p:stCondLst>
                        <p:cond delay="0"/>
                      </p:stCondLst>
                      <p:childTnLst>
                        <p:par>
                          <p:cTn id="102" fill="hold">
                            <p:stCondLst>
                              <p:cond delay="0"/>
                            </p:stCondLst>
                            <p:childTnLst>
                              <p:par>
                                <p:cTn id="103" presetID="1" presetClass="entr" presetSubtype="0" fill="hold" grpId="1" nodeType="clickEffect">
                                  <p:stCondLst>
                                    <p:cond delay="0"/>
                                  </p:stCondLst>
                                  <p:childTnLst>
                                    <p:set>
                                      <p:cBhvr>
                                        <p:cTn id="104" dur="1" fill="hold">
                                          <p:stCondLst>
                                            <p:cond delay="0"/>
                                          </p:stCondLst>
                                        </p:cTn>
                                        <p:tgtEl>
                                          <p:spTgt spid="20"/>
                                        </p:tgtEl>
                                        <p:attrNameLst>
                                          <p:attrName>style.visibility</p:attrName>
                                        </p:attrNameLst>
                                      </p:cBhvr>
                                      <p:to>
                                        <p:strVal val="visible"/>
                                      </p:to>
                                    </p:set>
                                  </p:childTnLst>
                                  <p:subTnLst>
                                    <p:audio>
                                      <p:cMediaNode>
                                        <p:cTn display="0" masterRel="sameClick">
                                          <p:stCondLst>
                                            <p:cond evt="begin" delay="0">
                                              <p:tn val="103"/>
                                            </p:cond>
                                          </p:stCondLst>
                                          <p:endCondLst>
                                            <p:cond evt="onStopAudio" delay="0">
                                              <p:tgtEl>
                                                <p:sldTgt/>
                                              </p:tgtEl>
                                            </p:cond>
                                          </p:endCondLst>
                                        </p:cTn>
                                        <p:tgtEl>
                                          <p:sndTgt r:embed="rId9" name="cashreg.wav"/>
                                        </p:tgtEl>
                                      </p:cMediaNode>
                                    </p:audio>
                                  </p:subTnLst>
                                </p:cTn>
                              </p:par>
                            </p:childTnLst>
                          </p:cTn>
                        </p:par>
                      </p:childTnLst>
                    </p:cTn>
                  </p:par>
                </p:childTnLst>
              </p:cTn>
              <p:nextCondLst>
                <p:cond evt="onClick" delay="0">
                  <p:tgtEl>
                    <p:spTgt spid="20"/>
                  </p:tgtEl>
                </p:cond>
              </p:nextCondLst>
            </p:seq>
            <p:seq concurrent="1" nextAc="seek">
              <p:cTn id="105" restart="whenNotActive" fill="hold" evtFilter="cancelBubble" nodeType="interactiveSeq">
                <p:stCondLst>
                  <p:cond evt="onClick" delay="0">
                    <p:tgtEl>
                      <p:spTgt spid="21"/>
                    </p:tgtEl>
                  </p:cond>
                </p:stCondLst>
                <p:endSync evt="end" delay="0">
                  <p:rtn val="all"/>
                </p:endSync>
                <p:childTnLst>
                  <p:par>
                    <p:cTn id="106" fill="hold">
                      <p:stCondLst>
                        <p:cond delay="0"/>
                      </p:stCondLst>
                      <p:childTnLst>
                        <p:par>
                          <p:cTn id="107" fill="hold">
                            <p:stCondLst>
                              <p:cond delay="0"/>
                            </p:stCondLst>
                            <p:childTnLst>
                              <p:par>
                                <p:cTn id="108" presetID="1" presetClass="entr" presetSubtype="0" fill="hold" grpId="1" nodeType="clickEffect">
                                  <p:stCondLst>
                                    <p:cond delay="0"/>
                                  </p:stCondLst>
                                  <p:childTnLst>
                                    <p:set>
                                      <p:cBhvr>
                                        <p:cTn id="109" dur="1" fill="hold">
                                          <p:stCondLst>
                                            <p:cond delay="0"/>
                                          </p:stCondLst>
                                        </p:cTn>
                                        <p:tgtEl>
                                          <p:spTgt spid="21"/>
                                        </p:tgtEl>
                                        <p:attrNameLst>
                                          <p:attrName>style.visibility</p:attrName>
                                        </p:attrNameLst>
                                      </p:cBhvr>
                                      <p:to>
                                        <p:strVal val="visible"/>
                                      </p:to>
                                    </p:set>
                                  </p:childTnLst>
                                  <p:subTnLst>
                                    <p:audio>
                                      <p:cMediaNode>
                                        <p:cTn display="0" masterRel="sameClick">
                                          <p:stCondLst>
                                            <p:cond evt="begin" delay="0">
                                              <p:tn val="108"/>
                                            </p:cond>
                                          </p:stCondLst>
                                          <p:endCondLst>
                                            <p:cond evt="onStopAudio" delay="0">
                                              <p:tgtEl>
                                                <p:sldTgt/>
                                              </p:tgtEl>
                                            </p:cond>
                                          </p:endCondLst>
                                        </p:cTn>
                                        <p:tgtEl>
                                          <p:sndTgt r:embed="rId10" name="click.wav"/>
                                        </p:tgtEl>
                                      </p:cMediaNode>
                                    </p:audio>
                                  </p:subTnLst>
                                </p:cTn>
                              </p:par>
                            </p:childTnLst>
                          </p:cTn>
                        </p:par>
                      </p:childTnLst>
                    </p:cTn>
                  </p:par>
                </p:childTnLst>
              </p:cTn>
              <p:nextCondLst>
                <p:cond evt="onClick" delay="0">
                  <p:tgtEl>
                    <p:spTgt spid="21"/>
                  </p:tgtEl>
                </p:cond>
              </p:nextCondLst>
            </p:seq>
            <p:seq concurrent="1" nextAc="seek">
              <p:cTn id="110" restart="whenNotActive" fill="hold" evtFilter="cancelBubble" nodeType="interactiveSeq">
                <p:stCondLst>
                  <p:cond evt="onClick" delay="0">
                    <p:tgtEl>
                      <p:spTgt spid="23"/>
                    </p:tgtEl>
                  </p:cond>
                </p:stCondLst>
                <p:endSync evt="end" delay="0">
                  <p:rtn val="all"/>
                </p:endSync>
                <p:childTnLst>
                  <p:par>
                    <p:cTn id="111" fill="hold">
                      <p:stCondLst>
                        <p:cond delay="0"/>
                      </p:stCondLst>
                      <p:childTnLst>
                        <p:par>
                          <p:cTn id="112" fill="hold">
                            <p:stCondLst>
                              <p:cond delay="0"/>
                            </p:stCondLst>
                            <p:childTnLst>
                              <p:par>
                                <p:cTn id="113" presetID="1" presetClass="entr" presetSubtype="0" fill="hold" grpId="1" nodeType="clickEffect">
                                  <p:stCondLst>
                                    <p:cond delay="0"/>
                                  </p:stCondLst>
                                  <p:childTnLst>
                                    <p:set>
                                      <p:cBhvr>
                                        <p:cTn id="114" dur="1" fill="hold">
                                          <p:stCondLst>
                                            <p:cond delay="0"/>
                                          </p:stCondLst>
                                        </p:cTn>
                                        <p:tgtEl>
                                          <p:spTgt spid="23"/>
                                        </p:tgtEl>
                                        <p:attrNameLst>
                                          <p:attrName>style.visibility</p:attrName>
                                        </p:attrNameLst>
                                      </p:cBhvr>
                                      <p:to>
                                        <p:strVal val="visible"/>
                                      </p:to>
                                    </p:set>
                                  </p:childTnLst>
                                  <p:subTnLst>
                                    <p:audio>
                                      <p:cMediaNode>
                                        <p:cTn display="0" masterRel="sameClick">
                                          <p:stCondLst>
                                            <p:cond evt="begin" delay="0">
                                              <p:tn val="113"/>
                                            </p:cond>
                                          </p:stCondLst>
                                          <p:endCondLst>
                                            <p:cond evt="onStopAudio" delay="0">
                                              <p:tgtEl>
                                                <p:sldTgt/>
                                              </p:tgtEl>
                                            </p:cond>
                                          </p:endCondLst>
                                        </p:cTn>
                                        <p:tgtEl>
                                          <p:sndTgt r:embed="rId11" name="laser.wav"/>
                                        </p:tgtEl>
                                      </p:cMediaNode>
                                    </p:audio>
                                  </p:subTnLst>
                                </p:cTn>
                              </p:par>
                            </p:childTnLst>
                          </p:cTn>
                        </p:par>
                      </p:childTnLst>
                    </p:cTn>
                  </p:par>
                </p:childTnLst>
              </p:cTn>
              <p:nextCondLst>
                <p:cond evt="onClick" delay="0">
                  <p:tgtEl>
                    <p:spTgt spid="23"/>
                  </p:tgtEl>
                </p:cond>
              </p:nextCondLst>
            </p:seq>
            <p:seq concurrent="1" nextAc="seek">
              <p:cTn id="115" restart="whenNotActive" fill="hold" evtFilter="cancelBubble" nodeType="interactiveSeq">
                <p:stCondLst>
                  <p:cond evt="onClick" delay="0">
                    <p:tgtEl>
                      <p:spTgt spid="24"/>
                    </p:tgtEl>
                  </p:cond>
                </p:stCondLst>
                <p:endSync evt="end" delay="0">
                  <p:rtn val="all"/>
                </p:endSync>
                <p:childTnLst>
                  <p:par>
                    <p:cTn id="116" fill="hold">
                      <p:stCondLst>
                        <p:cond delay="0"/>
                      </p:stCondLst>
                      <p:childTnLst>
                        <p:par>
                          <p:cTn id="117" fill="hold">
                            <p:stCondLst>
                              <p:cond delay="0"/>
                            </p:stCondLst>
                            <p:childTnLst>
                              <p:par>
                                <p:cTn id="118" presetID="1" presetClass="entr" presetSubtype="0" fill="hold" grpId="1" nodeType="clickEffect">
                                  <p:stCondLst>
                                    <p:cond delay="0"/>
                                  </p:stCondLst>
                                  <p:childTnLst>
                                    <p:set>
                                      <p:cBhvr>
                                        <p:cTn id="119" dur="1" fill="hold">
                                          <p:stCondLst>
                                            <p:cond delay="0"/>
                                          </p:stCondLst>
                                        </p:cTn>
                                        <p:tgtEl>
                                          <p:spTgt spid="24"/>
                                        </p:tgtEl>
                                        <p:attrNameLst>
                                          <p:attrName>style.visibility</p:attrName>
                                        </p:attrNameLst>
                                      </p:cBhvr>
                                      <p:to>
                                        <p:strVal val="visible"/>
                                      </p:to>
                                    </p:set>
                                  </p:childTnLst>
                                  <p:subTnLst>
                                    <p:audio>
                                      <p:cMediaNode>
                                        <p:cTn display="0" masterRel="sameClick">
                                          <p:stCondLst>
                                            <p:cond evt="begin" delay="0">
                                              <p:tn val="118"/>
                                            </p:cond>
                                          </p:stCondLst>
                                          <p:endCondLst>
                                            <p:cond evt="onStopAudio" delay="0">
                                              <p:tgtEl>
                                                <p:sldTgt/>
                                              </p:tgtEl>
                                            </p:cond>
                                          </p:endCondLst>
                                        </p:cTn>
                                        <p:tgtEl>
                                          <p:sndTgt r:embed="rId12" name="coin.wav"/>
                                        </p:tgtEl>
                                      </p:cMediaNode>
                                    </p:audio>
                                  </p:subTnLst>
                                </p:cTn>
                              </p:par>
                            </p:childTnLst>
                          </p:cTn>
                        </p:par>
                      </p:childTnLst>
                    </p:cTn>
                  </p:par>
                </p:childTnLst>
              </p:cTn>
              <p:nextCondLst>
                <p:cond evt="onClick" delay="0">
                  <p:tgtEl>
                    <p:spTgt spid="24"/>
                  </p:tgtEl>
                </p:cond>
              </p:nextCondLst>
            </p:seq>
            <p:seq concurrent="1" nextAc="seek">
              <p:cTn id="120" restart="whenNotActive" fill="hold" evtFilter="cancelBubble" nodeType="interactiveSeq">
                <p:stCondLst>
                  <p:cond evt="onClick" delay="0">
                    <p:tgtEl>
                      <p:spTgt spid="25"/>
                    </p:tgtEl>
                  </p:cond>
                </p:stCondLst>
                <p:endSync evt="end" delay="0">
                  <p:rtn val="all"/>
                </p:endSync>
                <p:childTnLst>
                  <p:par>
                    <p:cTn id="121" fill="hold">
                      <p:stCondLst>
                        <p:cond delay="0"/>
                      </p:stCondLst>
                      <p:childTnLst>
                        <p:par>
                          <p:cTn id="122" fill="hold">
                            <p:stCondLst>
                              <p:cond delay="0"/>
                            </p:stCondLst>
                            <p:childTnLst>
                              <p:par>
                                <p:cTn id="123" presetID="1" presetClass="entr" presetSubtype="0" fill="hold" grpId="1" nodeType="clickEffect">
                                  <p:stCondLst>
                                    <p:cond delay="0"/>
                                  </p:stCondLst>
                                  <p:childTnLst>
                                    <p:set>
                                      <p:cBhvr>
                                        <p:cTn id="124" dur="1" fill="hold">
                                          <p:stCondLst>
                                            <p:cond delay="0"/>
                                          </p:stCondLst>
                                        </p:cTn>
                                        <p:tgtEl>
                                          <p:spTgt spid="25"/>
                                        </p:tgtEl>
                                        <p:attrNameLst>
                                          <p:attrName>style.visibility</p:attrName>
                                        </p:attrNameLst>
                                      </p:cBhvr>
                                      <p:to>
                                        <p:strVal val="visible"/>
                                      </p:to>
                                    </p:set>
                                  </p:childTnLst>
                                  <p:subTnLst>
                                    <p:audio>
                                      <p:cMediaNode>
                                        <p:cTn display="0" masterRel="sameClick">
                                          <p:stCondLst>
                                            <p:cond evt="begin" delay="0">
                                              <p:tn val="123"/>
                                            </p:cond>
                                          </p:stCondLst>
                                          <p:endCondLst>
                                            <p:cond evt="onStopAudio" delay="0">
                                              <p:tgtEl>
                                                <p:sldTgt/>
                                              </p:tgtEl>
                                            </p:cond>
                                          </p:endCondLst>
                                        </p:cTn>
                                        <p:tgtEl>
                                          <p:sndTgt r:embed="rId13" name="arrow.wav"/>
                                        </p:tgtEl>
                                      </p:cMediaNode>
                                    </p:audio>
                                  </p:subTnLst>
                                </p:cTn>
                              </p:par>
                            </p:childTnLst>
                          </p:cTn>
                        </p:par>
                      </p:childTnLst>
                    </p:cTn>
                  </p:par>
                </p:childTnLst>
              </p:cTn>
              <p:nextCondLst>
                <p:cond evt="onClick" delay="0">
                  <p:tgtEl>
                    <p:spTgt spid="25"/>
                  </p:tgtEl>
                </p:cond>
              </p:nextCondLst>
            </p:seq>
            <p:seq concurrent="1" nextAc="seek">
              <p:cTn id="125" restart="whenNotActive" fill="hold" evtFilter="cancelBubble" nodeType="interactiveSeq">
                <p:stCondLst>
                  <p:cond evt="onClick" delay="0">
                    <p:tgtEl>
                      <p:spTgt spid="27"/>
                    </p:tgtEl>
                  </p:cond>
                </p:stCondLst>
                <p:endSync evt="end" delay="0">
                  <p:rtn val="all"/>
                </p:endSync>
                <p:childTnLst>
                  <p:par>
                    <p:cTn id="126" fill="hold">
                      <p:stCondLst>
                        <p:cond delay="0"/>
                      </p:stCondLst>
                      <p:childTnLst>
                        <p:par>
                          <p:cTn id="127" fill="hold">
                            <p:stCondLst>
                              <p:cond delay="0"/>
                            </p:stCondLst>
                            <p:childTnLst>
                              <p:par>
                                <p:cTn id="128" presetID="1" presetClass="entr" presetSubtype="0" fill="hold" grpId="1" nodeType="clickEffect">
                                  <p:stCondLst>
                                    <p:cond delay="0"/>
                                  </p:stCondLst>
                                  <p:childTnLst>
                                    <p:set>
                                      <p:cBhvr>
                                        <p:cTn id="129" dur="1" fill="hold">
                                          <p:stCondLst>
                                            <p:cond delay="0"/>
                                          </p:stCondLst>
                                        </p:cTn>
                                        <p:tgtEl>
                                          <p:spTgt spid="27"/>
                                        </p:tgtEl>
                                        <p:attrNameLst>
                                          <p:attrName>style.visibility</p:attrName>
                                        </p:attrNameLst>
                                      </p:cBhvr>
                                      <p:to>
                                        <p:strVal val="visible"/>
                                      </p:to>
                                    </p:set>
                                  </p:childTnLst>
                                  <p:subTnLst>
                                    <p:audio>
                                      <p:cMediaNode>
                                        <p:cTn display="0" masterRel="sameClick">
                                          <p:stCondLst>
                                            <p:cond evt="begin" delay="0">
                                              <p:tn val="128"/>
                                            </p:cond>
                                          </p:stCondLst>
                                          <p:endCondLst>
                                            <p:cond evt="onStopAudio" delay="0">
                                              <p:tgtEl>
                                                <p:sldTgt/>
                                              </p:tgtEl>
                                            </p:cond>
                                          </p:endCondLst>
                                        </p:cTn>
                                        <p:tgtEl>
                                          <p:sndTgt r:embed="rId14" name="type.wav"/>
                                        </p:tgtEl>
                                      </p:cMediaNode>
                                    </p:audio>
                                  </p:subTnLst>
                                </p:cTn>
                              </p:par>
                            </p:childTnLst>
                          </p:cTn>
                        </p:par>
                      </p:childTnLst>
                    </p:cTn>
                  </p:par>
                </p:childTnLst>
              </p:cTn>
              <p:nextCondLst>
                <p:cond evt="onClick" delay="0">
                  <p:tgtEl>
                    <p:spTgt spid="27"/>
                  </p:tgtEl>
                </p:cond>
              </p:nextCondLst>
            </p:seq>
            <p:seq concurrent="1" nextAc="seek">
              <p:cTn id="130" restart="whenNotActive" fill="hold" evtFilter="cancelBubble" nodeType="interactiveSeq">
                <p:stCondLst>
                  <p:cond evt="onClick" delay="0">
                    <p:tgtEl>
                      <p:spTgt spid="28"/>
                    </p:tgtEl>
                  </p:cond>
                </p:stCondLst>
                <p:endSync evt="end" delay="0">
                  <p:rtn val="all"/>
                </p:endSync>
                <p:childTnLst>
                  <p:par>
                    <p:cTn id="131" fill="hold">
                      <p:stCondLst>
                        <p:cond delay="0"/>
                      </p:stCondLst>
                      <p:childTnLst>
                        <p:par>
                          <p:cTn id="132" fill="hold">
                            <p:stCondLst>
                              <p:cond delay="0"/>
                            </p:stCondLst>
                            <p:childTnLst>
                              <p:par>
                                <p:cTn id="133" presetID="1" presetClass="entr" presetSubtype="0" fill="hold" grpId="1" nodeType="clickEffect">
                                  <p:stCondLst>
                                    <p:cond delay="0"/>
                                  </p:stCondLst>
                                  <p:childTnLst>
                                    <p:set>
                                      <p:cBhvr>
                                        <p:cTn id="134" dur="1" fill="hold">
                                          <p:stCondLst>
                                            <p:cond delay="0"/>
                                          </p:stCondLst>
                                        </p:cTn>
                                        <p:tgtEl>
                                          <p:spTgt spid="28"/>
                                        </p:tgtEl>
                                        <p:attrNameLst>
                                          <p:attrName>style.visibility</p:attrName>
                                        </p:attrNameLst>
                                      </p:cBhvr>
                                      <p:to>
                                        <p:strVal val="visible"/>
                                      </p:to>
                                    </p:set>
                                  </p:childTnLst>
                                  <p:subTnLst>
                                    <p:audio>
                                      <p:cMediaNode>
                                        <p:cTn display="0" masterRel="sameClick">
                                          <p:stCondLst>
                                            <p:cond evt="begin" delay="0">
                                              <p:tn val="133"/>
                                            </p:cond>
                                          </p:stCondLst>
                                          <p:endCondLst>
                                            <p:cond evt="onStopAudio" delay="0">
                                              <p:tgtEl>
                                                <p:sldTgt/>
                                              </p:tgtEl>
                                            </p:cond>
                                          </p:endCondLst>
                                        </p:cTn>
                                        <p:tgtEl>
                                          <p:sndTgt r:embed="rId15" name="suction.wav"/>
                                        </p:tgtEl>
                                      </p:cMediaNode>
                                    </p:audio>
                                  </p:subTnLst>
                                </p:cTn>
                              </p:par>
                            </p:childTnLst>
                          </p:cTn>
                        </p:par>
                      </p:childTnLst>
                    </p:cTn>
                  </p:par>
                </p:childTnLst>
              </p:cTn>
              <p:nextCondLst>
                <p:cond evt="onClick" delay="0">
                  <p:tgtEl>
                    <p:spTgt spid="28"/>
                  </p:tgtEl>
                </p:cond>
              </p:nextCondLst>
            </p:seq>
            <p:seq concurrent="1" nextAc="seek">
              <p:cTn id="135" restart="whenNotActive" fill="hold" evtFilter="cancelBubble" nodeType="interactiveSeq">
                <p:stCondLst>
                  <p:cond evt="onClick" delay="0">
                    <p:tgtEl>
                      <p:spTgt spid="29"/>
                    </p:tgtEl>
                  </p:cond>
                </p:stCondLst>
                <p:endSync evt="end" delay="0">
                  <p:rtn val="all"/>
                </p:endSync>
                <p:childTnLst>
                  <p:par>
                    <p:cTn id="136" fill="hold">
                      <p:stCondLst>
                        <p:cond delay="0"/>
                      </p:stCondLst>
                      <p:childTnLst>
                        <p:par>
                          <p:cTn id="137" fill="hold">
                            <p:stCondLst>
                              <p:cond delay="0"/>
                            </p:stCondLst>
                            <p:childTnLst>
                              <p:par>
                                <p:cTn id="138" presetID="1" presetClass="entr" presetSubtype="0" fill="hold" grpId="1" nodeType="clickEffect">
                                  <p:stCondLst>
                                    <p:cond delay="0"/>
                                  </p:stCondLst>
                                  <p:childTnLst>
                                    <p:set>
                                      <p:cBhvr>
                                        <p:cTn id="139" dur="1" fill="hold">
                                          <p:stCondLst>
                                            <p:cond delay="0"/>
                                          </p:stCondLst>
                                        </p:cTn>
                                        <p:tgtEl>
                                          <p:spTgt spid="29"/>
                                        </p:tgtEl>
                                        <p:attrNameLst>
                                          <p:attrName>style.visibility</p:attrName>
                                        </p:attrNameLst>
                                      </p:cBhvr>
                                      <p:to>
                                        <p:strVal val="visible"/>
                                      </p:to>
                                    </p:set>
                                  </p:childTnLst>
                                  <p:subTnLst>
                                    <p:audio>
                                      <p:cMediaNode>
                                        <p:cTn display="0" masterRel="sameClick">
                                          <p:stCondLst>
                                            <p:cond evt="begin" delay="0">
                                              <p:tn val="138"/>
                                            </p:cond>
                                          </p:stCondLst>
                                          <p:endCondLst>
                                            <p:cond evt="onStopAudio" delay="0">
                                              <p:tgtEl>
                                                <p:sldTgt/>
                                              </p:tgtEl>
                                            </p:cond>
                                          </p:endCondLst>
                                        </p:cTn>
                                        <p:tgtEl>
                                          <p:sndTgt r:embed="rId16" name="voltage.wav"/>
                                        </p:tgtEl>
                                      </p:cMediaNode>
                                    </p:audio>
                                  </p:subTnLst>
                                </p:cTn>
                              </p:par>
                            </p:childTnLst>
                          </p:cTn>
                        </p:par>
                      </p:childTnLst>
                    </p:cTn>
                  </p:par>
                </p:childTnLst>
              </p:cTn>
              <p:nextCondLst>
                <p:cond evt="onClick" delay="0">
                  <p:tgtEl>
                    <p:spTgt spid="29"/>
                  </p:tgtEl>
                </p:cond>
              </p:nextCondLst>
            </p:seq>
            <p:seq concurrent="1" nextAc="seek">
              <p:cTn id="140" restart="whenNotActive" fill="hold" evtFilter="cancelBubble" nodeType="interactiveSeq">
                <p:stCondLst>
                  <p:cond evt="onClick" delay="0">
                    <p:tgtEl>
                      <p:spTgt spid="31"/>
                    </p:tgtEl>
                  </p:cond>
                </p:stCondLst>
                <p:endSync evt="end" delay="0">
                  <p:rtn val="all"/>
                </p:endSync>
                <p:childTnLst>
                  <p:par>
                    <p:cTn id="141" fill="hold">
                      <p:stCondLst>
                        <p:cond delay="0"/>
                      </p:stCondLst>
                      <p:childTnLst>
                        <p:par>
                          <p:cTn id="142" fill="hold">
                            <p:stCondLst>
                              <p:cond delay="0"/>
                            </p:stCondLst>
                            <p:childTnLst>
                              <p:par>
                                <p:cTn id="143" presetID="1" presetClass="entr" presetSubtype="0" fill="hold" grpId="1" nodeType="clickEffect">
                                  <p:stCondLst>
                                    <p:cond delay="0"/>
                                  </p:stCondLst>
                                  <p:childTnLst>
                                    <p:set>
                                      <p:cBhvr>
                                        <p:cTn id="144" dur="1" fill="hold">
                                          <p:stCondLst>
                                            <p:cond delay="0"/>
                                          </p:stCondLst>
                                        </p:cTn>
                                        <p:tgtEl>
                                          <p:spTgt spid="31"/>
                                        </p:tgtEl>
                                        <p:attrNameLst>
                                          <p:attrName>style.visibility</p:attrName>
                                        </p:attrNameLst>
                                      </p:cBhvr>
                                      <p:to>
                                        <p:strVal val="visible"/>
                                      </p:to>
                                    </p:set>
                                  </p:childTnLst>
                                  <p:subTnLst>
                                    <p:audio>
                                      <p:cMediaNode>
                                        <p:cTn display="0" masterRel="sameClick">
                                          <p:stCondLst>
                                            <p:cond evt="begin" delay="0">
                                              <p:tn val="143"/>
                                            </p:cond>
                                          </p:stCondLst>
                                          <p:endCondLst>
                                            <p:cond evt="onStopAudio" delay="0">
                                              <p:tgtEl>
                                                <p:sldTgt/>
                                              </p:tgtEl>
                                            </p:cond>
                                          </p:endCondLst>
                                        </p:cTn>
                                        <p:tgtEl>
                                          <p:sndTgt r:embed="rId17" name="push.wav"/>
                                        </p:tgtEl>
                                      </p:cMediaNode>
                                    </p:audio>
                                  </p:subTnLst>
                                </p:cTn>
                              </p:par>
                            </p:childTnLst>
                          </p:cTn>
                        </p:par>
                      </p:childTnLst>
                    </p:cTn>
                  </p:par>
                </p:childTnLst>
              </p:cTn>
              <p:nextCondLst>
                <p:cond evt="onClick" delay="0">
                  <p:tgtEl>
                    <p:spTgt spid="31"/>
                  </p:tgtEl>
                </p:cond>
              </p:nextCondLst>
            </p:seq>
            <p:seq concurrent="1" nextAc="seek">
              <p:cTn id="145" restart="whenNotActive" fill="hold" evtFilter="cancelBubble" nodeType="interactiveSeq">
                <p:stCondLst>
                  <p:cond evt="onClick" delay="0">
                    <p:tgtEl>
                      <p:spTgt spid="32"/>
                    </p:tgtEl>
                  </p:cond>
                </p:stCondLst>
                <p:endSync evt="end" delay="0">
                  <p:rtn val="all"/>
                </p:endSync>
                <p:childTnLst>
                  <p:par>
                    <p:cTn id="146" fill="hold">
                      <p:stCondLst>
                        <p:cond delay="0"/>
                      </p:stCondLst>
                      <p:childTnLst>
                        <p:par>
                          <p:cTn id="147" fill="hold">
                            <p:stCondLst>
                              <p:cond delay="0"/>
                            </p:stCondLst>
                            <p:childTnLst>
                              <p:par>
                                <p:cTn id="148" presetID="1" presetClass="entr" presetSubtype="0" fill="hold" grpId="1" nodeType="clickEffect">
                                  <p:stCondLst>
                                    <p:cond delay="0"/>
                                  </p:stCondLst>
                                  <p:childTnLst>
                                    <p:set>
                                      <p:cBhvr>
                                        <p:cTn id="149" dur="1" fill="hold">
                                          <p:stCondLst>
                                            <p:cond delay="0"/>
                                          </p:stCondLst>
                                        </p:cTn>
                                        <p:tgtEl>
                                          <p:spTgt spid="32"/>
                                        </p:tgtEl>
                                        <p:attrNameLst>
                                          <p:attrName>style.visibility</p:attrName>
                                        </p:attrNameLst>
                                      </p:cBhvr>
                                      <p:to>
                                        <p:strVal val="visible"/>
                                      </p:to>
                                    </p:set>
                                  </p:childTnLst>
                                  <p:subTnLst>
                                    <p:audio>
                                      <p:cMediaNode>
                                        <p:cTn display="0" masterRel="sameClick">
                                          <p:stCondLst>
                                            <p:cond evt="begin" delay="0">
                                              <p:tn val="148"/>
                                            </p:cond>
                                          </p:stCondLst>
                                          <p:endCondLst>
                                            <p:cond evt="onStopAudio" delay="0">
                                              <p:tgtEl>
                                                <p:sldTgt/>
                                              </p:tgtEl>
                                            </p:cond>
                                          </p:endCondLst>
                                        </p:cTn>
                                        <p:tgtEl>
                                          <p:sndTgt r:embed="rId18" name="drumroll.wav"/>
                                        </p:tgtEl>
                                      </p:cMediaNode>
                                    </p:audio>
                                  </p:subTnLst>
                                </p:cTn>
                              </p:par>
                            </p:childTnLst>
                          </p:cTn>
                        </p:par>
                      </p:childTnLst>
                    </p:cTn>
                  </p:par>
                </p:childTnLst>
              </p:cTn>
              <p:nextCondLst>
                <p:cond evt="onClick" delay="0">
                  <p:tgtEl>
                    <p:spTgt spid="32"/>
                  </p:tgtEl>
                </p:cond>
              </p:nextCondLst>
            </p:seq>
            <p:seq concurrent="1" nextAc="seek">
              <p:cTn id="150" restart="whenNotActive" fill="hold" evtFilter="cancelBubble" nodeType="interactiveSeq">
                <p:stCondLst>
                  <p:cond evt="onClick" delay="0">
                    <p:tgtEl>
                      <p:spTgt spid="33"/>
                    </p:tgtEl>
                  </p:cond>
                </p:stCondLst>
                <p:endSync evt="end" delay="0">
                  <p:rtn val="all"/>
                </p:endSync>
                <p:childTnLst>
                  <p:par>
                    <p:cTn id="151" fill="hold">
                      <p:stCondLst>
                        <p:cond delay="0"/>
                      </p:stCondLst>
                      <p:childTnLst>
                        <p:par>
                          <p:cTn id="152" fill="hold">
                            <p:stCondLst>
                              <p:cond delay="0"/>
                            </p:stCondLst>
                            <p:childTnLst>
                              <p:par>
                                <p:cTn id="153" presetID="1" presetClass="entr" presetSubtype="0" fill="hold" grpId="1" nodeType="clickEffect">
                                  <p:stCondLst>
                                    <p:cond delay="0"/>
                                  </p:stCondLst>
                                  <p:childTnLst>
                                    <p:set>
                                      <p:cBhvr>
                                        <p:cTn id="154" dur="1" fill="hold">
                                          <p:stCondLst>
                                            <p:cond delay="0"/>
                                          </p:stCondLst>
                                        </p:cTn>
                                        <p:tgtEl>
                                          <p:spTgt spid="33"/>
                                        </p:tgtEl>
                                        <p:attrNameLst>
                                          <p:attrName>style.visibility</p:attrName>
                                        </p:attrNameLst>
                                      </p:cBhvr>
                                      <p:to>
                                        <p:strVal val="visible"/>
                                      </p:to>
                                    </p:set>
                                  </p:childTnLst>
                                  <p:subTnLst>
                                    <p:audio>
                                      <p:cMediaNode>
                                        <p:cTn display="0" masterRel="sameClick">
                                          <p:stCondLst>
                                            <p:cond evt="begin" delay="0">
                                              <p:tn val="153"/>
                                            </p:cond>
                                          </p:stCondLst>
                                          <p:endCondLst>
                                            <p:cond evt="onStopAudio" delay="0">
                                              <p:tgtEl>
                                                <p:sldTgt/>
                                              </p:tgtEl>
                                            </p:cond>
                                          </p:endCondLst>
                                        </p:cTn>
                                        <p:tgtEl>
                                          <p:sndTgt r:embed="rId19" name="wind.wav"/>
                                        </p:tgtEl>
                                      </p:cMediaNode>
                                    </p:audio>
                                  </p:subTnLst>
                                </p:cTn>
                              </p:par>
                            </p:childTnLst>
                          </p:cTn>
                        </p:par>
                      </p:childTnLst>
                    </p:cTn>
                  </p:par>
                </p:childTnLst>
              </p:cTn>
              <p:nextCondLst>
                <p:cond evt="onClick" delay="0">
                  <p:tgtEl>
                    <p:spTgt spid="33"/>
                  </p:tgtEl>
                </p:cond>
              </p:nextCondLst>
            </p:seq>
            <p:seq concurrent="1" nextAc="seek">
              <p:cTn id="155" restart="whenNotActive" fill="hold" evtFilter="cancelBubble" nodeType="interactiveSeq">
                <p:stCondLst>
                  <p:cond evt="onClick" delay="0">
                    <p:tgtEl>
                      <p:spTgt spid="36"/>
                    </p:tgtEl>
                  </p:cond>
                </p:stCondLst>
                <p:endSync evt="end" delay="0">
                  <p:rtn val="all"/>
                </p:endSync>
                <p:childTnLst>
                  <p:par>
                    <p:cTn id="156" fill="hold">
                      <p:stCondLst>
                        <p:cond delay="0"/>
                      </p:stCondLst>
                      <p:childTnLst>
                        <p:par>
                          <p:cTn id="157" fill="hold">
                            <p:stCondLst>
                              <p:cond delay="0"/>
                            </p:stCondLst>
                            <p:childTnLst>
                              <p:par>
                                <p:cTn id="158" presetID="1" presetClass="entr" presetSubtype="0" fill="hold" grpId="1" nodeType="clickEffect">
                                  <p:stCondLst>
                                    <p:cond delay="0"/>
                                  </p:stCondLst>
                                  <p:childTnLst>
                                    <p:set>
                                      <p:cBhvr>
                                        <p:cTn id="159" dur="1" fill="hold">
                                          <p:stCondLst>
                                            <p:cond delay="0"/>
                                          </p:stCondLst>
                                        </p:cTn>
                                        <p:tgtEl>
                                          <p:spTgt spid="36"/>
                                        </p:tgtEl>
                                        <p:attrNameLst>
                                          <p:attrName>style.visibility</p:attrName>
                                        </p:attrNameLst>
                                      </p:cBhvr>
                                      <p:to>
                                        <p:strVal val="visible"/>
                                      </p:to>
                                    </p:set>
                                  </p:childTnLst>
                                  <p:subTnLst>
                                    <p:audio>
                                      <p:cMediaNode>
                                        <p:cTn display="0" masterRel="sameClick">
                                          <p:stCondLst>
                                            <p:cond evt="begin" delay="0">
                                              <p:tn val="158"/>
                                            </p:cond>
                                          </p:stCondLst>
                                          <p:endCondLst>
                                            <p:cond evt="onStopAudio" delay="0">
                                              <p:tgtEl>
                                                <p:sldTgt/>
                                              </p:tgtEl>
                                            </p:cond>
                                          </p:endCondLst>
                                        </p:cTn>
                                        <p:tgtEl>
                                          <p:sndTgt r:embed="rId20" name="whoosh.wav"/>
                                        </p:tgtEl>
                                      </p:cMediaNode>
                                    </p:audio>
                                  </p:subTnLst>
                                </p:cTn>
                              </p:par>
                            </p:childTnLst>
                          </p:cTn>
                        </p:par>
                      </p:childTnLst>
                    </p:cTn>
                  </p:par>
                </p:childTnLst>
              </p:cTn>
              <p:nextCondLst>
                <p:cond evt="onClick" delay="0">
                  <p:tgtEl>
                    <p:spTgt spid="36"/>
                  </p:tgtEl>
                </p:cond>
              </p:nextCondLst>
            </p:seq>
          </p:childTnLst>
        </p:cTn>
      </p:par>
    </p:tnLst>
    <p:bldLst>
      <p:bldP spid="6" grpId="0" animBg="1"/>
      <p:bldP spid="6" grpId="1" animBg="1"/>
      <p:bldP spid="11" grpId="0" animBg="1"/>
      <p:bldP spid="11" grpId="1" animBg="1"/>
      <p:bldP spid="12" grpId="0" animBg="1"/>
      <p:bldP spid="12" grpId="1" animBg="1"/>
      <p:bldP spid="15" grpId="0" animBg="1"/>
      <p:bldP spid="15" grpId="1" animBg="1"/>
      <p:bldP spid="16" grpId="0" animBg="1"/>
      <p:bldP spid="16" grpId="1" animBg="1"/>
      <p:bldP spid="17" grpId="0" animBg="1"/>
      <p:bldP spid="17" grpId="1" animBg="1"/>
      <p:bldP spid="19" grpId="0" animBg="1"/>
      <p:bldP spid="19" grpId="1" animBg="1"/>
      <p:bldP spid="20" grpId="0" animBg="1"/>
      <p:bldP spid="20" grpId="1" animBg="1"/>
      <p:bldP spid="21" grpId="0" animBg="1"/>
      <p:bldP spid="21" grpId="1" animBg="1"/>
      <p:bldP spid="23" grpId="0" animBg="1"/>
      <p:bldP spid="23" grpId="1" animBg="1"/>
      <p:bldP spid="24" grpId="0" animBg="1"/>
      <p:bldP spid="24" grpId="1" animBg="1"/>
      <p:bldP spid="25" grpId="0" animBg="1"/>
      <p:bldP spid="25" grpId="1" animBg="1"/>
      <p:bldP spid="27" grpId="0" animBg="1"/>
      <p:bldP spid="27" grpId="1" animBg="1"/>
      <p:bldP spid="28" grpId="0" animBg="1"/>
      <p:bldP spid="28" grpId="1" animBg="1"/>
      <p:bldP spid="29" grpId="0" animBg="1"/>
      <p:bldP spid="29" grpId="1" animBg="1"/>
      <p:bldP spid="31" grpId="0" animBg="1"/>
      <p:bldP spid="31" grpId="1" animBg="1"/>
      <p:bldP spid="32" grpId="0" animBg="1"/>
      <p:bldP spid="32" grpId="1" animBg="1"/>
      <p:bldP spid="33" grpId="0" animBg="1"/>
      <p:bldP spid="33" grpId="1" animBg="1"/>
      <p:bldP spid="36" grpId="0" animBg="1"/>
      <p:bldP spid="36" grpId="1" animBg="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hteck 10"/>
          <p:cNvSpPr/>
          <p:nvPr/>
        </p:nvSpPr>
        <p:spPr>
          <a:xfrm>
            <a:off x="0" y="6318024"/>
            <a:ext cx="12192000" cy="540000"/>
          </a:xfrm>
          <a:prstGeom prst="rect">
            <a:avLst/>
          </a:prstGeom>
          <a:gradFill>
            <a:gsLst>
              <a:gs pos="0">
                <a:srgbClr val="00B0F0"/>
              </a:gs>
              <a:gs pos="100000">
                <a:srgbClr val="0070C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3" name="Datumsplatzhalter 2"/>
          <p:cNvSpPr>
            <a:spLocks noGrp="1"/>
          </p:cNvSpPr>
          <p:nvPr>
            <p:ph type="dt" sz="half" idx="10"/>
          </p:nvPr>
        </p:nvSpPr>
        <p:spPr/>
        <p:txBody>
          <a:bodyPr/>
          <a:lstStyle/>
          <a:p>
            <a:fld id="{9BF555CD-3469-40D1-910B-61392CB1BA67}" type="datetime1">
              <a:rPr lang="de-DE" smtClean="0">
                <a:solidFill>
                  <a:prstClr val="white"/>
                </a:solidFill>
              </a:rPr>
              <a:t>13.05.2025</a:t>
            </a:fld>
            <a:endParaRPr lang="de-DE" dirty="0">
              <a:solidFill>
                <a:prstClr val="white"/>
              </a:solidFill>
            </a:endParaRPr>
          </a:p>
        </p:txBody>
      </p:sp>
      <p:sp>
        <p:nvSpPr>
          <p:cNvPr id="4" name="Fußzeilenplatzhalter 3"/>
          <p:cNvSpPr>
            <a:spLocks noGrp="1"/>
          </p:cNvSpPr>
          <p:nvPr>
            <p:ph type="ftr" sz="quarter" idx="11"/>
          </p:nvPr>
        </p:nvSpPr>
        <p:spPr>
          <a:xfrm>
            <a:off x="4367808" y="6356351"/>
            <a:ext cx="3464024" cy="365125"/>
          </a:xfrm>
        </p:spPr>
        <p:txBody>
          <a:bodyPr/>
          <a:lstStyle/>
          <a:p>
            <a:r>
              <a:rPr lang="de-DE">
                <a:solidFill>
                  <a:prstClr val="white"/>
                </a:solidFill>
              </a:rPr>
              <a:t>PowerPoint für Microsoft 365 - Soundeffekte</a:t>
            </a:r>
            <a:endParaRPr lang="de-DE" dirty="0">
              <a:solidFill>
                <a:prstClr val="white"/>
              </a:solidFill>
            </a:endParaRPr>
          </a:p>
        </p:txBody>
      </p:sp>
      <p:sp>
        <p:nvSpPr>
          <p:cNvPr id="5" name="Foliennummernplatzhalter 4"/>
          <p:cNvSpPr>
            <a:spLocks noGrp="1"/>
          </p:cNvSpPr>
          <p:nvPr>
            <p:ph type="sldNum" sz="quarter" idx="12"/>
          </p:nvPr>
        </p:nvSpPr>
        <p:spPr/>
        <p:txBody>
          <a:bodyPr/>
          <a:lstStyle/>
          <a:p>
            <a:fld id="{769EA5EE-8DAB-4E70-8F85-016DD8669849}" type="slidenum">
              <a:rPr lang="de-DE" smtClean="0">
                <a:solidFill>
                  <a:prstClr val="white"/>
                </a:solidFill>
              </a:rPr>
              <a:pPr/>
              <a:t>11</a:t>
            </a:fld>
            <a:endParaRPr lang="de-DE" dirty="0">
              <a:solidFill>
                <a:prstClr val="white"/>
              </a:solidFill>
            </a:endParaRPr>
          </a:p>
        </p:txBody>
      </p:sp>
      <p:sp>
        <p:nvSpPr>
          <p:cNvPr id="6" name="Rechteck 5"/>
          <p:cNvSpPr/>
          <p:nvPr/>
        </p:nvSpPr>
        <p:spPr>
          <a:xfrm>
            <a:off x="0" y="0"/>
            <a:ext cx="12192000" cy="540000"/>
          </a:xfrm>
          <a:prstGeom prst="rect">
            <a:avLst/>
          </a:prstGeom>
          <a:gradFill>
            <a:gsLst>
              <a:gs pos="0">
                <a:srgbClr val="0070C0"/>
              </a:gs>
              <a:gs pos="100000">
                <a:srgbClr val="00B0F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prstClr val="white"/>
              </a:solidFill>
            </a:endParaRPr>
          </a:p>
        </p:txBody>
      </p:sp>
      <p:sp>
        <p:nvSpPr>
          <p:cNvPr id="7" name="AutoShape 2" descr="http://www.uni-giessen.de/hrz/intern/HRZ-Logo/HRZ-Logo_mit_Schriftzug_HRZ_600T.gif"/>
          <p:cNvSpPr>
            <a:spLocks noChangeAspect="1" noChangeArrowheads="1"/>
          </p:cNvSpPr>
          <p:nvPr/>
        </p:nvSpPr>
        <p:spPr bwMode="auto">
          <a:xfrm>
            <a:off x="1587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de-DE">
              <a:solidFill>
                <a:prstClr val="black"/>
              </a:solidFill>
            </a:endParaRPr>
          </a:p>
        </p:txBody>
      </p:sp>
      <p:pic>
        <p:nvPicPr>
          <p:cNvPr id="8" name="Picture 4" descr="http://www.uni-giessen.de/hrz/intern/HRZ-Logo/HRZ-Logo_mit_Schriftzug_HRZ_600T.gif"/>
          <p:cNvPicPr>
            <a:picLocks noChangeAspect="1" noChangeArrowheads="1"/>
          </p:cNvPicPr>
          <p:nvPr/>
        </p:nvPicPr>
        <p:blipFill>
          <a:blip r:embed="rId2" cstate="print"/>
          <a:srcRect l="-5342" t="-8493" r="-5342" b="-8493"/>
          <a:stretch>
            <a:fillRect/>
          </a:stretch>
        </p:blipFill>
        <p:spPr bwMode="auto">
          <a:xfrm>
            <a:off x="407368" y="131872"/>
            <a:ext cx="983655" cy="653923"/>
          </a:xfrm>
          <a:prstGeom prst="roundRect">
            <a:avLst>
              <a:gd name="adj" fmla="val 3164"/>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76200" cap="sq">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miter lim="800000"/>
          </a:ln>
          <a:effectLst/>
          <a:scene3d>
            <a:camera prst="perspectiveHeroicExtremeRightFacing">
              <a:rot lat="0" lon="19532356" rev="0"/>
            </a:camera>
            <a:lightRig rig="threePt" dir="t">
              <a:rot lat="0" lon="0" rev="2700000"/>
            </a:lightRig>
          </a:scene3d>
          <a:sp3d contourW="6350">
            <a:bevelT h="38100"/>
            <a:contourClr>
              <a:srgbClr val="C0C0C0"/>
            </a:contourClr>
          </a:sp3d>
        </p:spPr>
      </p:pic>
      <p:sp>
        <p:nvSpPr>
          <p:cNvPr id="9" name="Textfeld 8"/>
          <p:cNvSpPr txBox="1"/>
          <p:nvPr/>
        </p:nvSpPr>
        <p:spPr>
          <a:xfrm>
            <a:off x="4060017" y="0"/>
            <a:ext cx="4071966" cy="523220"/>
          </a:xfrm>
          <a:prstGeom prst="rect">
            <a:avLst/>
          </a:prstGeom>
          <a:noFill/>
        </p:spPr>
        <p:txBody>
          <a:bodyPr wrap="square" rtlCol="0">
            <a:spAutoFit/>
          </a:bodyPr>
          <a:lstStyle/>
          <a:p>
            <a:pPr algn="ctr"/>
            <a:r>
              <a:rPr lang="de-DE" sz="1400" b="1" dirty="0">
                <a:solidFill>
                  <a:prstClr val="white"/>
                </a:solidFill>
              </a:rPr>
              <a:t>IT-Kompetenz- und Dienstleistungszentrum der JLU</a:t>
            </a:r>
            <a:br>
              <a:rPr lang="de-DE" sz="1400" b="1" dirty="0">
                <a:solidFill>
                  <a:prstClr val="white"/>
                </a:solidFill>
              </a:rPr>
            </a:br>
            <a:r>
              <a:rPr lang="de-DE" sz="1400" b="1" dirty="0">
                <a:solidFill>
                  <a:prstClr val="white"/>
                </a:solidFill>
              </a:rPr>
              <a:t>http://www.uni-giessen.de/hrz/</a:t>
            </a:r>
          </a:p>
        </p:txBody>
      </p:sp>
      <p:pic>
        <p:nvPicPr>
          <p:cNvPr id="10" name="Grafik 9" descr="HRZ-Strichzeichnung (weiß).wmf"/>
          <p:cNvPicPr>
            <a:picLocks noChangeAspect="1"/>
          </p:cNvPicPr>
          <p:nvPr/>
        </p:nvPicPr>
        <p:blipFill>
          <a:blip r:embed="rId3" cstate="print"/>
          <a:stretch>
            <a:fillRect/>
          </a:stretch>
        </p:blipFill>
        <p:spPr>
          <a:xfrm>
            <a:off x="10798654" y="-8859"/>
            <a:ext cx="1371600" cy="540937"/>
          </a:xfrm>
          <a:prstGeom prst="rect">
            <a:avLst/>
          </a:prstGeom>
        </p:spPr>
      </p:pic>
      <p:sp>
        <p:nvSpPr>
          <p:cNvPr id="12" name="Textfeld 11"/>
          <p:cNvSpPr txBox="1"/>
          <p:nvPr/>
        </p:nvSpPr>
        <p:spPr>
          <a:xfrm>
            <a:off x="2172171" y="2644170"/>
            <a:ext cx="7847661" cy="1569660"/>
          </a:xfrm>
          <a:prstGeom prst="rect">
            <a:avLst/>
          </a:prstGeom>
          <a:noFill/>
        </p:spPr>
        <p:txBody>
          <a:bodyPr wrap="none" rtlCol="0">
            <a:spAutoFit/>
          </a:bodyPr>
          <a:lstStyle/>
          <a:p>
            <a:r>
              <a:rPr lang="de-DE" sz="9600" b="1" dirty="0" err="1">
                <a:solidFill>
                  <a:srgbClr val="FF0000"/>
                </a:solidFill>
              </a:rPr>
              <a:t>That‘s</a:t>
            </a:r>
            <a:r>
              <a:rPr lang="de-DE" sz="9600" b="1" dirty="0">
                <a:solidFill>
                  <a:srgbClr val="FF0000"/>
                </a:solidFill>
              </a:rPr>
              <a:t> all </a:t>
            </a:r>
            <a:r>
              <a:rPr lang="de-DE" sz="9600" b="1" dirty="0" err="1">
                <a:solidFill>
                  <a:srgbClr val="FF0000"/>
                </a:solidFill>
              </a:rPr>
              <a:t>folks</a:t>
            </a:r>
            <a:r>
              <a:rPr lang="de-DE" sz="9600" b="1" dirty="0">
                <a:solidFill>
                  <a:srgbClr val="FF0000"/>
                </a:solidFill>
              </a:rPr>
              <a:t>!</a:t>
            </a:r>
          </a:p>
        </p:txBody>
      </p:sp>
    </p:spTree>
    <p:extLst>
      <p:ext uri="{BB962C8B-B14F-4D97-AF65-F5344CB8AC3E}">
        <p14:creationId xmlns:p14="http://schemas.microsoft.com/office/powerpoint/2010/main" val="3866261380"/>
      </p:ext>
    </p:extLst>
  </p:cSld>
  <p:clrMapOvr>
    <a:masterClrMapping/>
  </p:clrMapOvr>
  <mc:AlternateContent xmlns:mc="http://schemas.openxmlformats.org/markup-compatibility/2006" xmlns:p14="http://schemas.microsoft.com/office/powerpoint/2010/main">
    <mc:Choice Requires="p14">
      <p:transition spd="slow" p14:dur="2000" advTm="10000"/>
    </mc:Choice>
    <mc:Fallback xmlns="">
      <p:transition spd="slow" advTm="1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afterEffect">
                                  <p:stCondLst>
                                    <p:cond delay="1000"/>
                                  </p:stCondLst>
                                  <p:iterate type="lt">
                                    <p:tmPct val="10000"/>
                                  </p:iterate>
                                  <p:childTnLst>
                                    <p:set>
                                      <p:cBhvr>
                                        <p:cTn id="6" dur="1" fill="hold">
                                          <p:stCondLst>
                                            <p:cond delay="0"/>
                                          </p:stCondLst>
                                        </p:cTn>
                                        <p:tgtEl>
                                          <p:spTgt spid="12"/>
                                        </p:tgtEl>
                                        <p:attrNameLst>
                                          <p:attrName>style.visibility</p:attrName>
                                        </p:attrNameLst>
                                      </p:cBhvr>
                                      <p:to>
                                        <p:strVal val="visible"/>
                                      </p:to>
                                    </p:set>
                                    <p:anim by="(-#ppt_w*2)" calcmode="lin" valueType="num">
                                      <p:cBhvr rctx="PPT">
                                        <p:cTn id="7" dur="1000" autoRev="1" fill="hold">
                                          <p:stCondLst>
                                            <p:cond delay="0"/>
                                          </p:stCondLst>
                                        </p:cTn>
                                        <p:tgtEl>
                                          <p:spTgt spid="12"/>
                                        </p:tgtEl>
                                        <p:attrNameLst>
                                          <p:attrName>ppt_w</p:attrName>
                                        </p:attrNameLst>
                                      </p:cBhvr>
                                    </p:anim>
                                    <p:anim by="(#ppt_w*0.50)" calcmode="lin" valueType="num">
                                      <p:cBhvr>
                                        <p:cTn id="8" dur="1000" decel="50000" autoRev="1" fill="hold">
                                          <p:stCondLst>
                                            <p:cond delay="0"/>
                                          </p:stCondLst>
                                        </p:cTn>
                                        <p:tgtEl>
                                          <p:spTgt spid="12"/>
                                        </p:tgtEl>
                                        <p:attrNameLst>
                                          <p:attrName>ppt_x</p:attrName>
                                        </p:attrNameLst>
                                      </p:cBhvr>
                                    </p:anim>
                                    <p:anim from="(-#ppt_h/2)" to="(#ppt_y)" calcmode="lin" valueType="num">
                                      <p:cBhvr>
                                        <p:cTn id="9" dur="2000" fill="hold">
                                          <p:stCondLst>
                                            <p:cond delay="0"/>
                                          </p:stCondLst>
                                        </p:cTn>
                                        <p:tgtEl>
                                          <p:spTgt spid="12"/>
                                        </p:tgtEl>
                                        <p:attrNameLst>
                                          <p:attrName>ppt_y</p:attrName>
                                        </p:attrNameLst>
                                      </p:cBhvr>
                                    </p:anim>
                                    <p:animRot by="21600000">
                                      <p:cBhvr>
                                        <p:cTn id="10" dur="2000" fill="hold">
                                          <p:stCondLst>
                                            <p:cond delay="0"/>
                                          </p:stCondLst>
                                        </p:cTn>
                                        <p:tgtEl>
                                          <p:spTgt spid="12"/>
                                        </p:tgtEl>
                                        <p:attrNameLst>
                                          <p:attrName>r</p:attrName>
                                        </p:attrNameLst>
                                      </p:cBhvr>
                                    </p:animRot>
                                  </p:childTnLst>
                                </p:cTn>
                              </p:par>
                            </p:childTnLst>
                          </p:cTn>
                        </p:par>
                        <p:par>
                          <p:cTn id="11" fill="hold">
                            <p:stCondLst>
                              <p:cond delay="5800"/>
                            </p:stCondLst>
                            <p:childTnLst>
                              <p:par>
                                <p:cTn id="12" presetID="15" presetClass="exit" presetSubtype="0" fill="hold" grpId="1" nodeType="afterEffect">
                                  <p:stCondLst>
                                    <p:cond delay="2000"/>
                                  </p:stCondLst>
                                  <p:iterate type="lt">
                                    <p:tmPct val="0"/>
                                  </p:iterate>
                                  <p:childTnLst>
                                    <p:anim calcmode="lin" valueType="num">
                                      <p:cBhvr>
                                        <p:cTn id="13" dur="2000"/>
                                        <p:tgtEl>
                                          <p:spTgt spid="12"/>
                                        </p:tgtEl>
                                        <p:attrNameLst>
                                          <p:attrName>ppt_w</p:attrName>
                                        </p:attrNameLst>
                                      </p:cBhvr>
                                      <p:tavLst>
                                        <p:tav tm="0">
                                          <p:val>
                                            <p:strVal val="ppt_w"/>
                                          </p:val>
                                        </p:tav>
                                        <p:tav tm="100000">
                                          <p:val>
                                            <p:fltVal val="0"/>
                                          </p:val>
                                        </p:tav>
                                      </p:tavLst>
                                    </p:anim>
                                    <p:anim calcmode="lin" valueType="num">
                                      <p:cBhvr>
                                        <p:cTn id="14" dur="2000"/>
                                        <p:tgtEl>
                                          <p:spTgt spid="12"/>
                                        </p:tgtEl>
                                        <p:attrNameLst>
                                          <p:attrName>ppt_h</p:attrName>
                                        </p:attrNameLst>
                                      </p:cBhvr>
                                      <p:tavLst>
                                        <p:tav tm="0">
                                          <p:val>
                                            <p:strVal val="ppt_h"/>
                                          </p:val>
                                        </p:tav>
                                        <p:tav tm="100000">
                                          <p:val>
                                            <p:fltVal val="0"/>
                                          </p:val>
                                        </p:tav>
                                      </p:tavLst>
                                    </p:anim>
                                    <p:anim calcmode="lin" valueType="num">
                                      <p:cBhvr>
                                        <p:cTn id="15" dur="2000"/>
                                        <p:tgtEl>
                                          <p:spTgt spid="12"/>
                                        </p:tgtEl>
                                        <p:attrNameLst>
                                          <p:attrName>ppt_x</p:attrName>
                                        </p:attrNameLst>
                                      </p:cBhvr>
                                      <p:tavLst>
                                        <p:tav tm="0">
                                          <p:val>
                                            <p:strVal val="ppt_x"/>
                                          </p:val>
                                        </p:tav>
                                        <p:tav tm="5000">
                                          <p:val>
                                            <p:strVal val="ppt_x+-0.0500*(ppt_x*0.9511+(1-ppt_y)*0.3090)"/>
                                          </p:val>
                                        </p:tav>
                                        <p:tav tm="10000">
                                          <p:val>
                                            <p:strVal val="ppt_x+-0.1000*(ppt_x*0.8090+(1-ppt_y)*0.5878)"/>
                                          </p:val>
                                        </p:tav>
                                        <p:tav tm="15000">
                                          <p:val>
                                            <p:strVal val="ppt_x+-0.1500*(ppt_x*0.5878+(1-ppt_y)*0.8090)"/>
                                          </p:val>
                                        </p:tav>
                                        <p:tav tm="20000">
                                          <p:val>
                                            <p:strVal val="ppt_x+-0.2000*(ppt_x*0.3090+(1-ppt_y)*0.9511)"/>
                                          </p:val>
                                        </p:tav>
                                        <p:tav tm="25000">
                                          <p:val>
                                            <p:strVal val="ppt_x+-0.2500*(ppt_x*-0.0000+(1-ppt_y)*1.0000)"/>
                                          </p:val>
                                        </p:tav>
                                        <p:tav tm="30000">
                                          <p:val>
                                            <p:strVal val="ppt_x+-0.3000*(ppt_x*-0.3090+(1-ppt_y)*0.9511)"/>
                                          </p:val>
                                        </p:tav>
                                        <p:tav tm="35000">
                                          <p:val>
                                            <p:strVal val="ppt_x+-0.3500*(ppt_x*-0.5878+(1-ppt_y)*0.8090)"/>
                                          </p:val>
                                        </p:tav>
                                        <p:tav tm="40000">
                                          <p:val>
                                            <p:strVal val="ppt_x+-0.4000*(ppt_x*-0.8090+(1-ppt_y)*0.5878)"/>
                                          </p:val>
                                        </p:tav>
                                        <p:tav tm="45000">
                                          <p:val>
                                            <p:strVal val="ppt_x+-0.4500*(ppt_x*-0.9511+(1-ppt_y)*0.3090)"/>
                                          </p:val>
                                        </p:tav>
                                        <p:tav tm="50000">
                                          <p:val>
                                            <p:strVal val="ppt_x+-0.5000*(ppt_x*-1.0000+(1-ppt_y)*-0.0000)"/>
                                          </p:val>
                                        </p:tav>
                                        <p:tav tm="55000">
                                          <p:val>
                                            <p:strVal val="ppt_x+-0.5500*(ppt_x*-0.9511+(1-ppt_y)*-0.3090)"/>
                                          </p:val>
                                        </p:tav>
                                        <p:tav tm="60000">
                                          <p:val>
                                            <p:strVal val="ppt_x+-0.6000*(ppt_x*-0.8090+(1-ppt_y)*-0.5878)"/>
                                          </p:val>
                                        </p:tav>
                                        <p:tav tm="65000">
                                          <p:val>
                                            <p:strVal val="ppt_x+-0.6500*(ppt_x*-0.5878+(1-ppt_y)*-0.8090)"/>
                                          </p:val>
                                        </p:tav>
                                        <p:tav tm="70000">
                                          <p:val>
                                            <p:strVal val="ppt_x+-0.7000*(ppt_x*-0.3090+(1-ppt_y)*-0.9511)"/>
                                          </p:val>
                                        </p:tav>
                                        <p:tav tm="75000">
                                          <p:val>
                                            <p:strVal val="ppt_x+-0.7500*(ppt_x*0.0000+(1-ppt_y)*-1.0000)"/>
                                          </p:val>
                                        </p:tav>
                                        <p:tav tm="80000">
                                          <p:val>
                                            <p:strVal val="ppt_x+-0.8000*(ppt_x*0.3090+(1-ppt_y)*-0.9511)"/>
                                          </p:val>
                                        </p:tav>
                                        <p:tav tm="85000">
                                          <p:val>
                                            <p:strVal val="ppt_x+-0.8500*(ppt_x*0.5878+(1-ppt_y)*-0.8090)"/>
                                          </p:val>
                                        </p:tav>
                                        <p:tav tm="90000">
                                          <p:val>
                                            <p:strVal val="ppt_x+-0.9000*(ppt_x*0.8090+(1-ppt_y)*-0.5878)"/>
                                          </p:val>
                                        </p:tav>
                                        <p:tav tm="95000">
                                          <p:val>
                                            <p:strVal val="ppt_x+-0.9500*(ppt_x*0.9511+(1-ppt_y)*-0.3090)"/>
                                          </p:val>
                                        </p:tav>
                                        <p:tav tm="100000">
                                          <p:val>
                                            <p:strVal val="ppt_x+-1.0000*(ppt_x*1.0000+(1-ppt_y)*0.0000)"/>
                                          </p:val>
                                        </p:tav>
                                      </p:tavLst>
                                    </p:anim>
                                    <p:anim calcmode="lin" valueType="num">
                                      <p:cBhvr>
                                        <p:cTn id="16" dur="2000"/>
                                        <p:tgtEl>
                                          <p:spTgt spid="12"/>
                                        </p:tgtEl>
                                        <p:attrNameLst>
                                          <p:attrName>ppt_y</p:attrName>
                                        </p:attrNameLst>
                                      </p:cBhvr>
                                      <p:tavLst>
                                        <p:tav tm="0">
                                          <p:val>
                                            <p:strVal val="ppt_y"/>
                                          </p:val>
                                        </p:tav>
                                        <p:tav tm="5000">
                                          <p:val>
                                            <p:strVal val="ppt_y+-0.0500*(ppt_x*0.3090-(1-ppt_y)*0.9511)"/>
                                          </p:val>
                                        </p:tav>
                                        <p:tav tm="10000">
                                          <p:val>
                                            <p:strVal val="ppt_y+-0.1000*(ppt_x*0.5878-(1-ppt_y)*0.8090)"/>
                                          </p:val>
                                        </p:tav>
                                        <p:tav tm="15000">
                                          <p:val>
                                            <p:strVal val="ppt_y+-0.1500*(ppt_x*0.8090-(1-ppt_y)*0.5878)"/>
                                          </p:val>
                                        </p:tav>
                                        <p:tav tm="20000">
                                          <p:val>
                                            <p:strVal val="ppt_y+-0.2000*(ppt_x*0.9511-(1-ppt_y)*0.3090)"/>
                                          </p:val>
                                        </p:tav>
                                        <p:tav tm="25000">
                                          <p:val>
                                            <p:strVal val="ppt_y+-0.2500*(ppt_x*1.0000-(1-ppt_y)*-0.0000)"/>
                                          </p:val>
                                        </p:tav>
                                        <p:tav tm="30000">
                                          <p:val>
                                            <p:strVal val="ppt_y+-0.3000*(ppt_x*0.9511-(1-ppt_y)*-0.3090)"/>
                                          </p:val>
                                        </p:tav>
                                        <p:tav tm="35000">
                                          <p:val>
                                            <p:strVal val="ppt_y+-0.3500*(ppt_x*0.8090-(1-ppt_y)*-0.5878)"/>
                                          </p:val>
                                        </p:tav>
                                        <p:tav tm="40000">
                                          <p:val>
                                            <p:strVal val="ppt_y+-0.4000*(ppt_x*0.5878-(1-ppt_y)*-0.8090)"/>
                                          </p:val>
                                        </p:tav>
                                        <p:tav tm="45000">
                                          <p:val>
                                            <p:strVal val="ppt_y+-0.4500*(ppt_x*0.3090-(1-ppt_y)*-0.9511)"/>
                                          </p:val>
                                        </p:tav>
                                        <p:tav tm="50000">
                                          <p:val>
                                            <p:strVal val="ppt_y+-0.5000*(ppt_x*-0.0000-(1-ppt_y)*-1.0000)"/>
                                          </p:val>
                                        </p:tav>
                                        <p:tav tm="55000">
                                          <p:val>
                                            <p:strVal val="ppt_y+-0.5500*(ppt_x*-0.3090-(1-ppt_y)*-0.9511)"/>
                                          </p:val>
                                        </p:tav>
                                        <p:tav tm="60000">
                                          <p:val>
                                            <p:strVal val="ppt_y+-0.6000*(ppt_x*-0.5878-(1-ppt_y)*-0.8090)"/>
                                          </p:val>
                                        </p:tav>
                                        <p:tav tm="65000">
                                          <p:val>
                                            <p:strVal val="ppt_y+-0.6500*(ppt_x*-0.8090-(1-ppt_y)*-0.5878)"/>
                                          </p:val>
                                        </p:tav>
                                        <p:tav tm="70000">
                                          <p:val>
                                            <p:strVal val="ppt_y+-0.7000*(ppt_x*-0.9511-(1-ppt_y)*-0.3090)"/>
                                          </p:val>
                                        </p:tav>
                                        <p:tav tm="75000">
                                          <p:val>
                                            <p:strVal val="ppt_y+-0.7500*(ppt_x*-1.0000-(1-ppt_y)*0.0000)"/>
                                          </p:val>
                                        </p:tav>
                                        <p:tav tm="80000">
                                          <p:val>
                                            <p:strVal val="ppt_y+-0.8000*(ppt_x*-0.9511-(1-ppt_y)*0.3090)"/>
                                          </p:val>
                                        </p:tav>
                                        <p:tav tm="85000">
                                          <p:val>
                                            <p:strVal val="ppt_y+-0.8500*(ppt_x*-0.8090-(1-ppt_y)*0.5878)"/>
                                          </p:val>
                                        </p:tav>
                                        <p:tav tm="90000">
                                          <p:val>
                                            <p:strVal val="ppt_y+-0.9000*(ppt_x*-0.5878-(1-ppt_y)*0.8090)"/>
                                          </p:val>
                                        </p:tav>
                                        <p:tav tm="95000">
                                          <p:val>
                                            <p:strVal val="ppt_y+-0.9500*(ppt_x*-0.3090-(1-ppt_y)*0.9511)"/>
                                          </p:val>
                                        </p:tav>
                                        <p:tav tm="100000">
                                          <p:val>
                                            <p:strVal val="ppt_y+-1.0000*(ppt_x*0.0000-(1-ppt_y)*1.0000)"/>
                                          </p:val>
                                        </p:tav>
                                      </p:tavLst>
                                    </p:anim>
                                    <p:set>
                                      <p:cBhvr>
                                        <p:cTn id="17" dur="1" fill="hold">
                                          <p:stCondLst>
                                            <p:cond delay="1999"/>
                                          </p:stCondLst>
                                        </p:cTn>
                                        <p:tgtEl>
                                          <p:spTgt spid="12"/>
                                        </p:tgtEl>
                                        <p:attrNameLst>
                                          <p:attrName>style.visibility</p:attrName>
                                        </p:attrNameLst>
                                      </p:cBhvr>
                                      <p:to>
                                        <p:strVal val="hidden"/>
                                      </p:to>
                                    </p:set>
                                  </p:childTnLst>
                                </p:cTn>
                              </p:par>
                              <p:par>
                                <p:cTn id="18" presetID="52" presetClass="exit" presetSubtype="0" fill="hold" nodeType="withEffect">
                                  <p:stCondLst>
                                    <p:cond delay="2000"/>
                                  </p:stCondLst>
                                  <p:childTnLst>
                                    <p:animScale>
                                      <p:cBhvr>
                                        <p:cTn id="19" dur="2000" accel="50000">
                                          <p:stCondLst>
                                            <p:cond delay="0"/>
                                          </p:stCondLst>
                                        </p:cTn>
                                        <p:tgtEl>
                                          <p:spTgt spid="8"/>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20" dur="2000" accel="50000">
                                          <p:stCondLst>
                                            <p:cond delay="0"/>
                                          </p:stCondLst>
                                        </p:cTn>
                                        <p:tgtEl>
                                          <p:spTgt spid="8"/>
                                        </p:tgtEl>
                                        <p:attrNameLst>
                                          <p:attrName>ppt_x</p:attrName>
                                          <p:attrName>ppt_y</p:attrName>
                                        </p:attrNameLst>
                                      </p:cBhvr>
                                    </p:animMotion>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par>
                                <p:cTn id="23" presetID="37" presetClass="exit" presetSubtype="0" fill="hold" grpId="0" nodeType="withEffect">
                                  <p:stCondLst>
                                    <p:cond delay="2000"/>
                                  </p:stCondLst>
                                  <p:childTnLst>
                                    <p:animEffect transition="out" filter="fade">
                                      <p:cBhvr>
                                        <p:cTn id="24" dur="2000"/>
                                        <p:tgtEl>
                                          <p:spTgt spid="9"/>
                                        </p:tgtEl>
                                      </p:cBhvr>
                                    </p:animEffect>
                                    <p:anim calcmode="lin" valueType="num">
                                      <p:cBhvr>
                                        <p:cTn id="25" dur="2000"/>
                                        <p:tgtEl>
                                          <p:spTgt spid="9"/>
                                        </p:tgtEl>
                                        <p:attrNameLst>
                                          <p:attrName>ppt_x</p:attrName>
                                        </p:attrNameLst>
                                      </p:cBhvr>
                                      <p:tavLst>
                                        <p:tav tm="0">
                                          <p:val>
                                            <p:strVal val="ppt_x"/>
                                          </p:val>
                                        </p:tav>
                                        <p:tav tm="100000">
                                          <p:val>
                                            <p:strVal val="ppt_x"/>
                                          </p:val>
                                        </p:tav>
                                      </p:tavLst>
                                    </p:anim>
                                    <p:anim calcmode="lin" valueType="num">
                                      <p:cBhvr>
                                        <p:cTn id="26" dur="200" decel="100000"/>
                                        <p:tgtEl>
                                          <p:spTgt spid="9"/>
                                        </p:tgtEl>
                                        <p:attrNameLst>
                                          <p:attrName>ppt_y</p:attrName>
                                        </p:attrNameLst>
                                      </p:cBhvr>
                                      <p:tavLst>
                                        <p:tav tm="0">
                                          <p:val>
                                            <p:strVal val="ppt_y"/>
                                          </p:val>
                                        </p:tav>
                                        <p:tav tm="100000">
                                          <p:val>
                                            <p:strVal val="ppt_y-.03"/>
                                          </p:val>
                                        </p:tav>
                                      </p:tavLst>
                                    </p:anim>
                                    <p:anim calcmode="lin" valueType="num">
                                      <p:cBhvr>
                                        <p:cTn id="27" dur="1800" accel="100000">
                                          <p:stCondLst>
                                            <p:cond delay="200"/>
                                          </p:stCondLst>
                                        </p:cTn>
                                        <p:tgtEl>
                                          <p:spTgt spid="9"/>
                                        </p:tgtEl>
                                        <p:attrNameLst>
                                          <p:attrName>ppt_y</p:attrName>
                                        </p:attrNameLst>
                                      </p:cBhvr>
                                      <p:tavLst>
                                        <p:tav tm="0">
                                          <p:val>
                                            <p:strVal val="ppt_y"/>
                                          </p:val>
                                        </p:tav>
                                        <p:tav tm="100000">
                                          <p:val>
                                            <p:strVal val="ppt_y+1"/>
                                          </p:val>
                                        </p:tav>
                                      </p:tavLst>
                                    </p:anim>
                                    <p:set>
                                      <p:cBhvr>
                                        <p:cTn id="28" dur="1" fill="hold">
                                          <p:stCondLst>
                                            <p:cond delay="1999"/>
                                          </p:stCondLst>
                                        </p:cTn>
                                        <p:tgtEl>
                                          <p:spTgt spid="9"/>
                                        </p:tgtEl>
                                        <p:attrNameLst>
                                          <p:attrName>style.visibility</p:attrName>
                                        </p:attrNameLst>
                                      </p:cBhvr>
                                      <p:to>
                                        <p:strVal val="hidden"/>
                                      </p:to>
                                    </p:set>
                                  </p:childTnLst>
                                </p:cTn>
                              </p:par>
                              <p:par>
                                <p:cTn id="29" presetID="35" presetClass="exit" presetSubtype="0" fill="hold" nodeType="withEffect">
                                  <p:stCondLst>
                                    <p:cond delay="2000"/>
                                  </p:stCondLst>
                                  <p:childTnLst>
                                    <p:animEffect transition="out" filter="fade">
                                      <p:cBhvr>
                                        <p:cTn id="30" dur="2000"/>
                                        <p:tgtEl>
                                          <p:spTgt spid="10"/>
                                        </p:tgtEl>
                                      </p:cBhvr>
                                    </p:animEffect>
                                    <p:anim calcmode="lin" valueType="num">
                                      <p:cBhvr>
                                        <p:cTn id="31" dur="2000"/>
                                        <p:tgtEl>
                                          <p:spTgt spid="10"/>
                                        </p:tgtEl>
                                        <p:attrNameLst>
                                          <p:attrName>style.rotation</p:attrName>
                                        </p:attrNameLst>
                                      </p:cBhvr>
                                      <p:tavLst>
                                        <p:tav tm="0">
                                          <p:val>
                                            <p:fltVal val="0"/>
                                          </p:val>
                                        </p:tav>
                                        <p:tav tm="100000">
                                          <p:val>
                                            <p:fltVal val="720"/>
                                          </p:val>
                                        </p:tav>
                                      </p:tavLst>
                                    </p:anim>
                                    <p:anim calcmode="lin" valueType="num">
                                      <p:cBhvr>
                                        <p:cTn id="32" dur="2000"/>
                                        <p:tgtEl>
                                          <p:spTgt spid="10"/>
                                        </p:tgtEl>
                                        <p:attrNameLst>
                                          <p:attrName>ppt_h</p:attrName>
                                        </p:attrNameLst>
                                      </p:cBhvr>
                                      <p:tavLst>
                                        <p:tav tm="0">
                                          <p:val>
                                            <p:strVal val="ppt_h"/>
                                          </p:val>
                                        </p:tav>
                                        <p:tav tm="100000">
                                          <p:val>
                                            <p:fltVal val="0"/>
                                          </p:val>
                                        </p:tav>
                                      </p:tavLst>
                                    </p:anim>
                                    <p:anim calcmode="lin" valueType="num">
                                      <p:cBhvr>
                                        <p:cTn id="33" dur="2000"/>
                                        <p:tgtEl>
                                          <p:spTgt spid="10"/>
                                        </p:tgtEl>
                                        <p:attrNameLst>
                                          <p:attrName>ppt_w</p:attrName>
                                        </p:attrNameLst>
                                      </p:cBhvr>
                                      <p:tavLst>
                                        <p:tav tm="0">
                                          <p:val>
                                            <p:strVal val="ppt_w"/>
                                          </p:val>
                                        </p:tav>
                                        <p:tav tm="100000">
                                          <p:val>
                                            <p:fltVal val="0"/>
                                          </p:val>
                                        </p:tav>
                                      </p:tavLst>
                                    </p:anim>
                                    <p:set>
                                      <p:cBhvr>
                                        <p:cTn id="34" dur="1" fill="hold">
                                          <p:stCondLst>
                                            <p:cond delay="1999"/>
                                          </p:stCondLst>
                                        </p:cTn>
                                        <p:tgtEl>
                                          <p:spTgt spid="10"/>
                                        </p:tgtEl>
                                        <p:attrNameLst>
                                          <p:attrName>style.visibility</p:attrName>
                                        </p:attrNameLst>
                                      </p:cBhvr>
                                      <p:to>
                                        <p:strVal val="hidden"/>
                                      </p:to>
                                    </p:set>
                                  </p:childTnLst>
                                </p:cTn>
                              </p:par>
                              <p:par>
                                <p:cTn id="35" presetID="10" presetClass="exit" presetSubtype="0" fill="hold" grpId="0" nodeType="withEffect">
                                  <p:stCondLst>
                                    <p:cond delay="2000"/>
                                  </p:stCondLst>
                                  <p:childTnLst>
                                    <p:animEffect transition="out" filter="fade">
                                      <p:cBhvr>
                                        <p:cTn id="36" dur="2000"/>
                                        <p:tgtEl>
                                          <p:spTgt spid="6"/>
                                        </p:tgtEl>
                                      </p:cBhvr>
                                    </p:animEffect>
                                    <p:set>
                                      <p:cBhvr>
                                        <p:cTn id="37" dur="1" fill="hold">
                                          <p:stCondLst>
                                            <p:cond delay="1999"/>
                                          </p:stCondLst>
                                        </p:cTn>
                                        <p:tgtEl>
                                          <p:spTgt spid="6"/>
                                        </p:tgtEl>
                                        <p:attrNameLst>
                                          <p:attrName>style.visibility</p:attrName>
                                        </p:attrNameLst>
                                      </p:cBhvr>
                                      <p:to>
                                        <p:strVal val="hidden"/>
                                      </p:to>
                                    </p:set>
                                  </p:childTnLst>
                                </p:cTn>
                              </p:par>
                              <p:par>
                                <p:cTn id="38" presetID="49" presetClass="exit" presetSubtype="0" accel="100000" fill="hold" grpId="0" nodeType="withEffect">
                                  <p:stCondLst>
                                    <p:cond delay="2000"/>
                                  </p:stCondLst>
                                  <p:childTnLst>
                                    <p:anim calcmode="lin" valueType="num">
                                      <p:cBhvr>
                                        <p:cTn id="39" dur="2000"/>
                                        <p:tgtEl>
                                          <p:spTgt spid="3"/>
                                        </p:tgtEl>
                                        <p:attrNameLst>
                                          <p:attrName>ppt_w</p:attrName>
                                        </p:attrNameLst>
                                      </p:cBhvr>
                                      <p:tavLst>
                                        <p:tav tm="0">
                                          <p:val>
                                            <p:strVal val="ppt_w"/>
                                          </p:val>
                                        </p:tav>
                                        <p:tav tm="100000">
                                          <p:val>
                                            <p:fltVal val="0"/>
                                          </p:val>
                                        </p:tav>
                                      </p:tavLst>
                                    </p:anim>
                                    <p:anim calcmode="lin" valueType="num">
                                      <p:cBhvr>
                                        <p:cTn id="40" dur="2000"/>
                                        <p:tgtEl>
                                          <p:spTgt spid="3"/>
                                        </p:tgtEl>
                                        <p:attrNameLst>
                                          <p:attrName>ppt_h</p:attrName>
                                        </p:attrNameLst>
                                      </p:cBhvr>
                                      <p:tavLst>
                                        <p:tav tm="0">
                                          <p:val>
                                            <p:strVal val="ppt_h"/>
                                          </p:val>
                                        </p:tav>
                                        <p:tav tm="100000">
                                          <p:val>
                                            <p:fltVal val="0"/>
                                          </p:val>
                                        </p:tav>
                                      </p:tavLst>
                                    </p:anim>
                                    <p:anim calcmode="lin" valueType="num">
                                      <p:cBhvr>
                                        <p:cTn id="41" dur="2000"/>
                                        <p:tgtEl>
                                          <p:spTgt spid="3"/>
                                        </p:tgtEl>
                                        <p:attrNameLst>
                                          <p:attrName>style.rotation</p:attrName>
                                        </p:attrNameLst>
                                      </p:cBhvr>
                                      <p:tavLst>
                                        <p:tav tm="0">
                                          <p:val>
                                            <p:fltVal val="0"/>
                                          </p:val>
                                        </p:tav>
                                        <p:tav tm="100000">
                                          <p:val>
                                            <p:fltVal val="360"/>
                                          </p:val>
                                        </p:tav>
                                      </p:tavLst>
                                    </p:anim>
                                    <p:animEffect transition="out" filter="fade">
                                      <p:cBhvr>
                                        <p:cTn id="42" dur="2000"/>
                                        <p:tgtEl>
                                          <p:spTgt spid="3"/>
                                        </p:tgtEl>
                                      </p:cBhvr>
                                    </p:animEffect>
                                    <p:set>
                                      <p:cBhvr>
                                        <p:cTn id="43" dur="1" fill="hold">
                                          <p:stCondLst>
                                            <p:cond delay="1999"/>
                                          </p:stCondLst>
                                        </p:cTn>
                                        <p:tgtEl>
                                          <p:spTgt spid="3"/>
                                        </p:tgtEl>
                                        <p:attrNameLst>
                                          <p:attrName>style.visibility</p:attrName>
                                        </p:attrNameLst>
                                      </p:cBhvr>
                                      <p:to>
                                        <p:strVal val="hidden"/>
                                      </p:to>
                                    </p:set>
                                  </p:childTnLst>
                                </p:cTn>
                              </p:par>
                              <p:par>
                                <p:cTn id="44" presetID="45" presetClass="exit" presetSubtype="0" fill="hold" grpId="0" nodeType="withEffect">
                                  <p:stCondLst>
                                    <p:cond delay="2000"/>
                                  </p:stCondLst>
                                  <p:childTnLst>
                                    <p:animEffect transition="out" filter="fade">
                                      <p:cBhvr>
                                        <p:cTn id="45" dur="2000"/>
                                        <p:tgtEl>
                                          <p:spTgt spid="4"/>
                                        </p:tgtEl>
                                      </p:cBhvr>
                                    </p:animEffect>
                                    <p:anim calcmode="lin" valueType="num">
                                      <p:cBhvr>
                                        <p:cTn id="46" dur="2000"/>
                                        <p:tgtEl>
                                          <p:spTgt spid="4"/>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47" dur="2000"/>
                                        <p:tgtEl>
                                          <p:spTgt spid="4"/>
                                        </p:tgtEl>
                                        <p:attrNameLst>
                                          <p:attrName>ppt_h</p:attrName>
                                        </p:attrNameLst>
                                      </p:cBhvr>
                                      <p:tavLst>
                                        <p:tav tm="0">
                                          <p:val>
                                            <p:strVal val="ppt_h"/>
                                          </p:val>
                                        </p:tav>
                                        <p:tav tm="100000">
                                          <p:val>
                                            <p:strVal val="ppt_h"/>
                                          </p:val>
                                        </p:tav>
                                      </p:tavLst>
                                    </p:anim>
                                    <p:set>
                                      <p:cBhvr>
                                        <p:cTn id="48" dur="1" fill="hold">
                                          <p:stCondLst>
                                            <p:cond delay="1999"/>
                                          </p:stCondLst>
                                        </p:cTn>
                                        <p:tgtEl>
                                          <p:spTgt spid="4"/>
                                        </p:tgtEl>
                                        <p:attrNameLst>
                                          <p:attrName>style.visibility</p:attrName>
                                        </p:attrNameLst>
                                      </p:cBhvr>
                                      <p:to>
                                        <p:strVal val="hidden"/>
                                      </p:to>
                                    </p:set>
                                  </p:childTnLst>
                                </p:cTn>
                              </p:par>
                              <p:par>
                                <p:cTn id="49" presetID="56" presetClass="exit" presetSubtype="0" fill="hold" grpId="0" nodeType="withEffect">
                                  <p:stCondLst>
                                    <p:cond delay="2000"/>
                                  </p:stCondLst>
                                  <p:iterate type="lt">
                                    <p:tmPct val="10000"/>
                                  </p:iterate>
                                  <p:childTnLst>
                                    <p:anim from="(ppt_w)" to="(-ppt_w*2)" calcmode="lin" valueType="num">
                                      <p:cBhvr rctx="PPT">
                                        <p:cTn id="50" dur="1000" autoRev="1">
                                          <p:stCondLst>
                                            <p:cond delay="0"/>
                                          </p:stCondLst>
                                        </p:cTn>
                                        <p:tgtEl>
                                          <p:spTgt spid="5"/>
                                        </p:tgtEl>
                                        <p:attrNameLst>
                                          <p:attrName>ppt_w</p:attrName>
                                        </p:attrNameLst>
                                      </p:cBhvr>
                                    </p:anim>
                                    <p:anim by="(ppt_w*0.50)" calcmode="lin" valueType="num">
                                      <p:cBhvr>
                                        <p:cTn id="51" dur="1000" decel="50000" autoRev="1">
                                          <p:stCondLst>
                                            <p:cond delay="0"/>
                                          </p:stCondLst>
                                        </p:cTn>
                                        <p:tgtEl>
                                          <p:spTgt spid="5"/>
                                        </p:tgtEl>
                                        <p:attrNameLst>
                                          <p:attrName>ppt_x</p:attrName>
                                        </p:attrNameLst>
                                      </p:cBhvr>
                                    </p:anim>
                                    <p:anim from="(ppt_y)" to="(1+ppt_h/2)" calcmode="lin" valueType="num">
                                      <p:cBhvr>
                                        <p:cTn id="52" dur="2000">
                                          <p:stCondLst>
                                            <p:cond delay="0"/>
                                          </p:stCondLst>
                                        </p:cTn>
                                        <p:tgtEl>
                                          <p:spTgt spid="5"/>
                                        </p:tgtEl>
                                        <p:attrNameLst>
                                          <p:attrName>ppt_y</p:attrName>
                                        </p:attrNameLst>
                                      </p:cBhvr>
                                    </p:anim>
                                    <p:animRot by="21600000">
                                      <p:cBhvr>
                                        <p:cTn id="53" dur="2000">
                                          <p:stCondLst>
                                            <p:cond delay="0"/>
                                          </p:stCondLst>
                                        </p:cTn>
                                        <p:tgtEl>
                                          <p:spTgt spid="5"/>
                                        </p:tgtEl>
                                        <p:attrNameLst>
                                          <p:attrName>r</p:attrName>
                                        </p:attrNameLst>
                                      </p:cBhvr>
                                    </p:animRot>
                                    <p:set>
                                      <p:cBhvr>
                                        <p:cTn id="54" dur="1" fill="hold">
                                          <p:stCondLst>
                                            <p:cond delay="1999"/>
                                          </p:stCondLst>
                                        </p:cTn>
                                        <p:tgtEl>
                                          <p:spTgt spid="5"/>
                                        </p:tgtEl>
                                        <p:attrNameLst>
                                          <p:attrName>style.visibility</p:attrName>
                                        </p:attrNameLst>
                                      </p:cBhvr>
                                      <p:to>
                                        <p:strVal val="hidden"/>
                                      </p:to>
                                    </p:set>
                                  </p:childTnLst>
                                </p:cTn>
                              </p:par>
                              <p:par>
                                <p:cTn id="55" presetID="14" presetClass="exit" presetSubtype="10" fill="hold" grpId="0" nodeType="withEffect">
                                  <p:stCondLst>
                                    <p:cond delay="2000"/>
                                  </p:stCondLst>
                                  <p:childTnLst>
                                    <p:animEffect transition="out" filter="randombar(horizontal)">
                                      <p:cBhvr>
                                        <p:cTn id="56" dur="2000"/>
                                        <p:tgtEl>
                                          <p:spTgt spid="11"/>
                                        </p:tgtEl>
                                      </p:cBhvr>
                                    </p:animEffect>
                                    <p:set>
                                      <p:cBhvr>
                                        <p:cTn id="57" dur="1" fill="hold">
                                          <p:stCondLst>
                                            <p:cond delay="1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3" grpId="0"/>
      <p:bldP spid="4" grpId="0"/>
      <p:bldP spid="5" grpId="0"/>
      <p:bldP spid="6" grpId="0" animBg="1"/>
      <p:bldP spid="9" grpId="0"/>
      <p:bldP spid="12" grpId="0"/>
      <p:bldP spid="12"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Einleitung</a:t>
            </a:r>
          </a:p>
        </p:txBody>
      </p:sp>
      <p:sp>
        <p:nvSpPr>
          <p:cNvPr id="3" name="Datumsplatzhalter 2"/>
          <p:cNvSpPr>
            <a:spLocks noGrp="1"/>
          </p:cNvSpPr>
          <p:nvPr>
            <p:ph type="dt" sz="half" idx="10"/>
          </p:nvPr>
        </p:nvSpPr>
        <p:spPr/>
        <p:txBody>
          <a:bodyPr/>
          <a:lstStyle/>
          <a:p>
            <a:fld id="{FEADAD18-2848-44D3-AFDF-82E47B6B7C20}" type="datetime1">
              <a:rPr lang="de-DE" smtClean="0"/>
              <a:t>13.05.2025</a:t>
            </a:fld>
            <a:endParaRPr lang="de-DE"/>
          </a:p>
        </p:txBody>
      </p:sp>
      <p:sp>
        <p:nvSpPr>
          <p:cNvPr id="4" name="Fußzeilenplatzhalter 3"/>
          <p:cNvSpPr>
            <a:spLocks noGrp="1"/>
          </p:cNvSpPr>
          <p:nvPr>
            <p:ph type="ftr" sz="quarter" idx="11"/>
          </p:nvPr>
        </p:nvSpPr>
        <p:spPr/>
        <p:txBody>
          <a:bodyPr/>
          <a:lstStyle/>
          <a:p>
            <a:r>
              <a:rPr lang="de-DE"/>
              <a:t>PowerPoint für Microsoft 365 - Soundeffekte</a:t>
            </a:r>
          </a:p>
        </p:txBody>
      </p:sp>
      <p:sp>
        <p:nvSpPr>
          <p:cNvPr id="5" name="Foliennummernplatzhalter 4"/>
          <p:cNvSpPr>
            <a:spLocks noGrp="1"/>
          </p:cNvSpPr>
          <p:nvPr>
            <p:ph type="sldNum" sz="quarter" idx="12"/>
          </p:nvPr>
        </p:nvSpPr>
        <p:spPr/>
        <p:txBody>
          <a:bodyPr/>
          <a:lstStyle/>
          <a:p>
            <a:fld id="{769EA5EE-8DAB-4E70-8F85-016DD8669849}" type="slidenum">
              <a:rPr lang="de-DE" smtClean="0"/>
              <a:pPr/>
              <a:t>2</a:t>
            </a:fld>
            <a:endParaRPr lang="de-DE"/>
          </a:p>
        </p:txBody>
      </p:sp>
      <p:sp>
        <p:nvSpPr>
          <p:cNvPr id="6" name="Textfeld 5"/>
          <p:cNvSpPr txBox="1"/>
          <p:nvPr/>
        </p:nvSpPr>
        <p:spPr>
          <a:xfrm>
            <a:off x="609600" y="1571613"/>
            <a:ext cx="11044238" cy="1908215"/>
          </a:xfrm>
          <a:prstGeom prst="rect">
            <a:avLst/>
          </a:prstGeom>
          <a:noFill/>
        </p:spPr>
        <p:txBody>
          <a:bodyPr wrap="square" rtlCol="0">
            <a:spAutoFit/>
          </a:bodyPr>
          <a:lstStyle/>
          <a:p>
            <a:pPr>
              <a:spcAft>
                <a:spcPts val="1200"/>
              </a:spcAft>
            </a:pPr>
            <a:r>
              <a:rPr lang="de-DE" dirty="0">
                <a:solidFill>
                  <a:srgbClr val="0070C0"/>
                </a:solidFill>
              </a:rPr>
              <a:t>Diese Präsentation gibt einen Überblick über die Soundeffekte, die in PowerPoint für Microsoft 365 zur Verfügung stehen.</a:t>
            </a:r>
          </a:p>
          <a:p>
            <a:pPr>
              <a:spcAft>
                <a:spcPts val="1200"/>
              </a:spcAft>
            </a:pPr>
            <a:r>
              <a:rPr lang="de-DE" dirty="0">
                <a:solidFill>
                  <a:srgbClr val="0070C0"/>
                </a:solidFill>
              </a:rPr>
              <a:t>Die Präsentation ist so aufgebaut, dass sie hauptsächlich automatisch abläuft. Lediglich der Übergang von Folie zu Folie muss manuell durchgeführt werden (mittels Mausklick oder entsprechenden Tasten auf der Tastatur; z.B. Eingabetaste). Dazu wird immer am Ende der Präsentation einer Folie ein kurzer Hinweistext am unteren Rand der Folie angezeigt.</a:t>
            </a:r>
          </a:p>
        </p:txBody>
      </p:sp>
      <p:sp>
        <p:nvSpPr>
          <p:cNvPr id="7" name="Textfeld 6"/>
          <p:cNvSpPr txBox="1"/>
          <p:nvPr/>
        </p:nvSpPr>
        <p:spPr>
          <a:xfrm>
            <a:off x="4211255" y="5857892"/>
            <a:ext cx="3769493" cy="369332"/>
          </a:xfrm>
          <a:prstGeom prst="rect">
            <a:avLst/>
          </a:prstGeom>
          <a:noFill/>
        </p:spPr>
        <p:txBody>
          <a:bodyPr wrap="none" rtlCol="0">
            <a:spAutoFit/>
          </a:bodyPr>
          <a:lstStyle/>
          <a:p>
            <a:r>
              <a:rPr lang="de-DE" dirty="0">
                <a:solidFill>
                  <a:srgbClr val="002060"/>
                </a:solidFill>
                <a:sym typeface="Wingdings"/>
              </a:rPr>
              <a:t> </a:t>
            </a:r>
            <a:r>
              <a:rPr lang="de-DE" dirty="0">
                <a:solidFill>
                  <a:srgbClr val="002060"/>
                </a:solidFill>
              </a:rPr>
              <a:t>Weiter zur nächsten Folie </a:t>
            </a:r>
            <a:r>
              <a:rPr lang="de-DE" dirty="0">
                <a:solidFill>
                  <a:srgbClr val="002060"/>
                </a:solidFill>
                <a:sym typeface="Wingdings"/>
              </a:rPr>
              <a:t></a:t>
            </a:r>
            <a:endParaRPr lang="de-DE" dirty="0">
              <a:solidFill>
                <a:srgbClr val="002060"/>
              </a:solidFill>
            </a:endParaRPr>
          </a:p>
        </p:txBody>
      </p:sp>
    </p:spTree>
    <p:extLst>
      <p:ext uri="{BB962C8B-B14F-4D97-AF65-F5344CB8AC3E}">
        <p14:creationId xmlns:p14="http://schemas.microsoft.com/office/powerpoint/2010/main" val="3133876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childTnLst>
                          </p:cTn>
                        </p:par>
                        <p:par>
                          <p:cTn id="8" fill="hold">
                            <p:stCondLst>
                              <p:cond delay="2500"/>
                            </p:stCondLst>
                            <p:childTnLst>
                              <p:par>
                                <p:cTn id="9" presetID="10" presetClass="entr" presetSubtype="0" fill="hold" grpId="0" nodeType="afterEffect">
                                  <p:stCondLst>
                                    <p:cond delay="1000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Inhalt</a:t>
            </a:r>
          </a:p>
        </p:txBody>
      </p:sp>
      <p:sp>
        <p:nvSpPr>
          <p:cNvPr id="3" name="Inhaltsplatzhalter 2"/>
          <p:cNvSpPr>
            <a:spLocks noGrp="1"/>
          </p:cNvSpPr>
          <p:nvPr>
            <p:ph idx="1"/>
          </p:nvPr>
        </p:nvSpPr>
        <p:spPr/>
        <p:txBody>
          <a:bodyPr/>
          <a:lstStyle/>
          <a:p>
            <a:r>
              <a:rPr lang="de-DE" dirty="0"/>
              <a:t>Was ist ein Soundeffekt?</a:t>
            </a:r>
          </a:p>
          <a:p>
            <a:r>
              <a:rPr lang="de-DE" dirty="0"/>
              <a:t>Soundeffekte auf Objekte oder Folien anwenden</a:t>
            </a:r>
          </a:p>
          <a:p>
            <a:r>
              <a:rPr lang="de-DE" dirty="0"/>
              <a:t>Audiodatei als Objekt einfügen</a:t>
            </a:r>
          </a:p>
          <a:p>
            <a:r>
              <a:rPr lang="de-DE" dirty="0"/>
              <a:t>Übersicht über die Soundeffekte</a:t>
            </a:r>
          </a:p>
        </p:txBody>
      </p:sp>
      <p:sp>
        <p:nvSpPr>
          <p:cNvPr id="4" name="Datumsplatzhalter 3"/>
          <p:cNvSpPr>
            <a:spLocks noGrp="1"/>
          </p:cNvSpPr>
          <p:nvPr>
            <p:ph type="dt" sz="half" idx="10"/>
          </p:nvPr>
        </p:nvSpPr>
        <p:spPr/>
        <p:txBody>
          <a:bodyPr/>
          <a:lstStyle/>
          <a:p>
            <a:fld id="{9D7F7F10-294F-489A-854B-C36BD9458B49}" type="datetime1">
              <a:rPr lang="de-DE" smtClean="0"/>
              <a:t>13.05.2025</a:t>
            </a:fld>
            <a:endParaRPr lang="de-DE"/>
          </a:p>
        </p:txBody>
      </p:sp>
      <p:sp>
        <p:nvSpPr>
          <p:cNvPr id="5" name="Fußzeilenplatzhalter 4"/>
          <p:cNvSpPr>
            <a:spLocks noGrp="1"/>
          </p:cNvSpPr>
          <p:nvPr>
            <p:ph type="ftr" sz="quarter" idx="11"/>
          </p:nvPr>
        </p:nvSpPr>
        <p:spPr/>
        <p:txBody>
          <a:bodyPr/>
          <a:lstStyle/>
          <a:p>
            <a:r>
              <a:rPr lang="de-DE"/>
              <a:t>PowerPoint für Microsoft 365 - Soundeffekte</a:t>
            </a:r>
          </a:p>
        </p:txBody>
      </p:sp>
      <p:sp>
        <p:nvSpPr>
          <p:cNvPr id="6" name="Foliennummernplatzhalter 5"/>
          <p:cNvSpPr>
            <a:spLocks noGrp="1"/>
          </p:cNvSpPr>
          <p:nvPr>
            <p:ph type="sldNum" sz="quarter" idx="12"/>
          </p:nvPr>
        </p:nvSpPr>
        <p:spPr/>
        <p:txBody>
          <a:bodyPr/>
          <a:lstStyle/>
          <a:p>
            <a:fld id="{769EA5EE-8DAB-4E70-8F85-016DD8669849}" type="slidenum">
              <a:rPr lang="de-DE" smtClean="0"/>
              <a:pPr/>
              <a:t>3</a:t>
            </a:fld>
            <a:endParaRPr lang="de-DE"/>
          </a:p>
        </p:txBody>
      </p:sp>
      <p:sp>
        <p:nvSpPr>
          <p:cNvPr id="7" name="Textfeld 6"/>
          <p:cNvSpPr txBox="1"/>
          <p:nvPr/>
        </p:nvSpPr>
        <p:spPr>
          <a:xfrm>
            <a:off x="4211255" y="5857892"/>
            <a:ext cx="3769493" cy="369332"/>
          </a:xfrm>
          <a:prstGeom prst="rect">
            <a:avLst/>
          </a:prstGeom>
          <a:noFill/>
        </p:spPr>
        <p:txBody>
          <a:bodyPr wrap="none" rtlCol="0">
            <a:spAutoFit/>
          </a:bodyPr>
          <a:lstStyle/>
          <a:p>
            <a:r>
              <a:rPr lang="de-DE" dirty="0">
                <a:solidFill>
                  <a:srgbClr val="002060"/>
                </a:solidFill>
                <a:sym typeface="Wingdings"/>
              </a:rPr>
              <a:t> </a:t>
            </a:r>
            <a:r>
              <a:rPr lang="de-DE" dirty="0">
                <a:solidFill>
                  <a:srgbClr val="002060"/>
                </a:solidFill>
              </a:rPr>
              <a:t>Weiter zur nächsten Folie </a:t>
            </a:r>
            <a:r>
              <a:rPr lang="de-DE" dirty="0">
                <a:solidFill>
                  <a:srgbClr val="002060"/>
                </a:solidFill>
                <a:sym typeface="Wingdings"/>
              </a:rPr>
              <a:t></a:t>
            </a:r>
            <a:endParaRPr lang="de-DE" dirty="0">
              <a:solidFill>
                <a:srgbClr val="002060"/>
              </a:solidFill>
            </a:endParaRPr>
          </a:p>
        </p:txBody>
      </p:sp>
    </p:spTree>
    <p:extLst>
      <p:ext uri="{BB962C8B-B14F-4D97-AF65-F5344CB8AC3E}">
        <p14:creationId xmlns:p14="http://schemas.microsoft.com/office/powerpoint/2010/main" val="40540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20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Was ist ein Soundeffekt?</a:t>
            </a:r>
          </a:p>
        </p:txBody>
      </p:sp>
      <p:sp>
        <p:nvSpPr>
          <p:cNvPr id="3" name="Datumsplatzhalter 2"/>
          <p:cNvSpPr>
            <a:spLocks noGrp="1"/>
          </p:cNvSpPr>
          <p:nvPr>
            <p:ph type="dt" sz="half" idx="10"/>
          </p:nvPr>
        </p:nvSpPr>
        <p:spPr/>
        <p:txBody>
          <a:bodyPr/>
          <a:lstStyle/>
          <a:p>
            <a:fld id="{F0F7C83B-6D9E-4285-8DF4-33A08B022CF1}" type="datetime1">
              <a:rPr lang="de-DE" smtClean="0"/>
              <a:t>13.05.2025</a:t>
            </a:fld>
            <a:endParaRPr lang="de-DE"/>
          </a:p>
        </p:txBody>
      </p:sp>
      <p:sp>
        <p:nvSpPr>
          <p:cNvPr id="4" name="Fußzeilenplatzhalter 3"/>
          <p:cNvSpPr>
            <a:spLocks noGrp="1"/>
          </p:cNvSpPr>
          <p:nvPr>
            <p:ph type="ftr" sz="quarter" idx="11"/>
          </p:nvPr>
        </p:nvSpPr>
        <p:spPr/>
        <p:txBody>
          <a:bodyPr/>
          <a:lstStyle/>
          <a:p>
            <a:r>
              <a:rPr lang="de-DE"/>
              <a:t>PowerPoint für Microsoft 365 - Soundeffekte</a:t>
            </a:r>
          </a:p>
        </p:txBody>
      </p:sp>
      <p:sp>
        <p:nvSpPr>
          <p:cNvPr id="5" name="Foliennummernplatzhalter 4"/>
          <p:cNvSpPr>
            <a:spLocks noGrp="1"/>
          </p:cNvSpPr>
          <p:nvPr>
            <p:ph type="sldNum" sz="quarter" idx="12"/>
          </p:nvPr>
        </p:nvSpPr>
        <p:spPr/>
        <p:txBody>
          <a:bodyPr/>
          <a:lstStyle/>
          <a:p>
            <a:fld id="{769EA5EE-8DAB-4E70-8F85-016DD8669849}" type="slidenum">
              <a:rPr lang="de-DE" smtClean="0"/>
              <a:pPr/>
              <a:t>4</a:t>
            </a:fld>
            <a:endParaRPr lang="de-DE"/>
          </a:p>
        </p:txBody>
      </p:sp>
      <p:sp>
        <p:nvSpPr>
          <p:cNvPr id="6" name="Textfeld 5"/>
          <p:cNvSpPr txBox="1"/>
          <p:nvPr/>
        </p:nvSpPr>
        <p:spPr>
          <a:xfrm>
            <a:off x="609600" y="1500175"/>
            <a:ext cx="10972800" cy="3139321"/>
          </a:xfrm>
          <a:prstGeom prst="rect">
            <a:avLst/>
          </a:prstGeom>
          <a:noFill/>
        </p:spPr>
        <p:txBody>
          <a:bodyPr wrap="square" rtlCol="0">
            <a:spAutoFit/>
          </a:bodyPr>
          <a:lstStyle/>
          <a:p>
            <a:pPr>
              <a:spcAft>
                <a:spcPts val="1200"/>
              </a:spcAft>
            </a:pPr>
            <a:r>
              <a:rPr lang="de-DE" dirty="0">
                <a:solidFill>
                  <a:srgbClr val="0070C0"/>
                </a:solidFill>
              </a:rPr>
              <a:t>Ein Soundeffekt dient als akustische Unterstützung einer Objektanimation oder eines Folienübergangs. Dabei unterstützt PowerPoint theoretisch eine ganze Reihe von Dateiformaten: u.a. WAV, MP3, WMA, MIDI, AIFF und AU. Es kann allerdings sein, dass das eine oder andere Format nicht von PowerPoint akzeptiert wird, auch wenn es grundsätzlich unterstützt wird. Wird ein Dateiformat nicht akzeptiert, dann liegt es an einem fehlenden Codec für dieses Audioformat. Fehlende Codec können meist kostenlos aus dem Internet heruntergeladen werden. Problem-los ist allgemein der </a:t>
            </a:r>
            <a:r>
              <a:rPr lang="de-DE" dirty="0" err="1">
                <a:solidFill>
                  <a:srgbClr val="0070C0"/>
                </a:solidFill>
              </a:rPr>
              <a:t>Audiotyp</a:t>
            </a:r>
            <a:r>
              <a:rPr lang="de-DE" dirty="0">
                <a:solidFill>
                  <a:srgbClr val="0070C0"/>
                </a:solidFill>
              </a:rPr>
              <a:t> WAV. Es gibt Freeware-Programme (z.B. </a:t>
            </a:r>
            <a:r>
              <a:rPr lang="de-DE" i="1" dirty="0">
                <a:solidFill>
                  <a:srgbClr val="0070C0"/>
                </a:solidFill>
              </a:rPr>
              <a:t>Windows Media Encoder</a:t>
            </a:r>
            <a:r>
              <a:rPr lang="de-DE" dirty="0">
                <a:solidFill>
                  <a:srgbClr val="0070C0"/>
                </a:solidFill>
              </a:rPr>
              <a:t>; </a:t>
            </a:r>
            <a:r>
              <a:rPr lang="de-DE" u="sng" dirty="0">
                <a:solidFill>
                  <a:srgbClr val="0000FF"/>
                </a:solidFill>
              </a:rPr>
              <a:t>www.microsoft.de</a:t>
            </a:r>
            <a:r>
              <a:rPr lang="de-DE" dirty="0">
                <a:solidFill>
                  <a:srgbClr val="0070C0"/>
                </a:solidFill>
              </a:rPr>
              <a:t>), mit denen verschiedene Audiotypen in andere umgewandelt werden können. Nachteil des Audiotyps WAV: große Datenmengen. Normalerweise ebenso problemlos ist der Dateityp MP3, der die Audiodaten in komprimierter Form bereitstellt. Dabei ist eine MP3-Datei im Vergleich zur WAV-Datei mit identischem Inhalt bis zum Faktor 10 kleiner. Ob und welcher </a:t>
            </a:r>
            <a:r>
              <a:rPr lang="de-DE" dirty="0" err="1">
                <a:solidFill>
                  <a:srgbClr val="0070C0"/>
                </a:solidFill>
              </a:rPr>
              <a:t>Audiotyp</a:t>
            </a:r>
            <a:r>
              <a:rPr lang="de-DE" dirty="0">
                <a:solidFill>
                  <a:srgbClr val="0070C0"/>
                </a:solidFill>
              </a:rPr>
              <a:t> funktioniert, hängt auch von dem eingesetzten Betriebssystem ab. Keine oder nur wenige Probleme sollte es geben, wenn PowerPoint zusammen mit dem Betriebssystem Windows 11 verwendet wird.</a:t>
            </a:r>
          </a:p>
        </p:txBody>
      </p:sp>
      <p:sp>
        <p:nvSpPr>
          <p:cNvPr id="7" name="Textfeld 6"/>
          <p:cNvSpPr txBox="1"/>
          <p:nvPr/>
        </p:nvSpPr>
        <p:spPr>
          <a:xfrm>
            <a:off x="4211255" y="5857892"/>
            <a:ext cx="3769493" cy="369332"/>
          </a:xfrm>
          <a:prstGeom prst="rect">
            <a:avLst/>
          </a:prstGeom>
          <a:noFill/>
        </p:spPr>
        <p:txBody>
          <a:bodyPr wrap="none" rtlCol="0">
            <a:spAutoFit/>
          </a:bodyPr>
          <a:lstStyle/>
          <a:p>
            <a:r>
              <a:rPr lang="de-DE" dirty="0">
                <a:solidFill>
                  <a:srgbClr val="002060"/>
                </a:solidFill>
                <a:sym typeface="Wingdings"/>
              </a:rPr>
              <a:t> </a:t>
            </a:r>
            <a:r>
              <a:rPr lang="de-DE" dirty="0">
                <a:solidFill>
                  <a:srgbClr val="002060"/>
                </a:solidFill>
              </a:rPr>
              <a:t>Weiter zur nächsten Folie </a:t>
            </a:r>
            <a:r>
              <a:rPr lang="de-DE" dirty="0">
                <a:solidFill>
                  <a:srgbClr val="002060"/>
                </a:solidFill>
                <a:sym typeface="Wingdings"/>
              </a:rPr>
              <a:t></a:t>
            </a:r>
            <a:endParaRPr lang="de-DE" dirty="0">
              <a:solidFill>
                <a:srgbClr val="002060"/>
              </a:solidFill>
            </a:endParaRPr>
          </a:p>
        </p:txBody>
      </p:sp>
    </p:spTree>
    <p:extLst>
      <p:ext uri="{BB962C8B-B14F-4D97-AF65-F5344CB8AC3E}">
        <p14:creationId xmlns:p14="http://schemas.microsoft.com/office/powerpoint/2010/main" val="4183254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childTnLst>
                          </p:cTn>
                        </p:par>
                        <p:par>
                          <p:cTn id="8" fill="hold">
                            <p:stCondLst>
                              <p:cond delay="2500"/>
                            </p:stCondLst>
                            <p:childTnLst>
                              <p:par>
                                <p:cTn id="9" presetID="10" presetClass="entr" presetSubtype="0" fill="hold" grpId="0" nodeType="afterEffect">
                                  <p:stCondLst>
                                    <p:cond delay="4000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Soundeffekte auf Objekte und Folien anwenden</a:t>
            </a:r>
          </a:p>
        </p:txBody>
      </p:sp>
      <p:sp>
        <p:nvSpPr>
          <p:cNvPr id="3" name="Datumsplatzhalter 2"/>
          <p:cNvSpPr>
            <a:spLocks noGrp="1"/>
          </p:cNvSpPr>
          <p:nvPr>
            <p:ph type="dt" sz="half" idx="10"/>
          </p:nvPr>
        </p:nvSpPr>
        <p:spPr/>
        <p:txBody>
          <a:bodyPr/>
          <a:lstStyle/>
          <a:p>
            <a:fld id="{B3053748-F9E1-4976-834B-676EC3086867}" type="datetime1">
              <a:rPr lang="de-DE" smtClean="0"/>
              <a:t>13.05.2025</a:t>
            </a:fld>
            <a:endParaRPr lang="de-DE"/>
          </a:p>
        </p:txBody>
      </p:sp>
      <p:sp>
        <p:nvSpPr>
          <p:cNvPr id="4" name="Fußzeilenplatzhalter 3"/>
          <p:cNvSpPr>
            <a:spLocks noGrp="1"/>
          </p:cNvSpPr>
          <p:nvPr>
            <p:ph type="ftr" sz="quarter" idx="11"/>
          </p:nvPr>
        </p:nvSpPr>
        <p:spPr/>
        <p:txBody>
          <a:bodyPr/>
          <a:lstStyle/>
          <a:p>
            <a:r>
              <a:rPr lang="de-DE"/>
              <a:t>PowerPoint für Microsoft 365 - Soundeffekte</a:t>
            </a:r>
          </a:p>
        </p:txBody>
      </p:sp>
      <p:sp>
        <p:nvSpPr>
          <p:cNvPr id="5" name="Foliennummernplatzhalter 4"/>
          <p:cNvSpPr>
            <a:spLocks noGrp="1"/>
          </p:cNvSpPr>
          <p:nvPr>
            <p:ph type="sldNum" sz="quarter" idx="12"/>
          </p:nvPr>
        </p:nvSpPr>
        <p:spPr/>
        <p:txBody>
          <a:bodyPr/>
          <a:lstStyle/>
          <a:p>
            <a:fld id="{769EA5EE-8DAB-4E70-8F85-016DD8669849}" type="slidenum">
              <a:rPr lang="de-DE" smtClean="0"/>
              <a:pPr/>
              <a:t>5</a:t>
            </a:fld>
            <a:endParaRPr lang="de-DE"/>
          </a:p>
        </p:txBody>
      </p:sp>
      <p:sp>
        <p:nvSpPr>
          <p:cNvPr id="6" name="Textfeld 5"/>
          <p:cNvSpPr txBox="1"/>
          <p:nvPr/>
        </p:nvSpPr>
        <p:spPr>
          <a:xfrm>
            <a:off x="609600" y="1268760"/>
            <a:ext cx="6062464" cy="3847207"/>
          </a:xfrm>
          <a:prstGeom prst="rect">
            <a:avLst/>
          </a:prstGeom>
          <a:noFill/>
        </p:spPr>
        <p:txBody>
          <a:bodyPr wrap="square" rtlCol="0">
            <a:spAutoFit/>
          </a:bodyPr>
          <a:lstStyle/>
          <a:p>
            <a:pPr>
              <a:spcAft>
                <a:spcPts val="1200"/>
              </a:spcAft>
            </a:pPr>
            <a:r>
              <a:rPr lang="de-DE" dirty="0">
                <a:solidFill>
                  <a:srgbClr val="0070C0"/>
                </a:solidFill>
              </a:rPr>
              <a:t>Eine Audiodatei kann entweder einem Objekt oder einem Fo-</a:t>
            </a:r>
            <a:r>
              <a:rPr lang="de-DE" dirty="0" err="1">
                <a:solidFill>
                  <a:srgbClr val="0070C0"/>
                </a:solidFill>
              </a:rPr>
              <a:t>lienübergang</a:t>
            </a:r>
            <a:r>
              <a:rPr lang="de-DE" dirty="0">
                <a:solidFill>
                  <a:srgbClr val="0070C0"/>
                </a:solidFill>
              </a:rPr>
              <a:t> zugeordnet werden. Soll eine Audiodatei einem Objekt zugeordnet werden, muss dieses Objekt eine beliebige Animation besitzen. Die Zuordnung der Audiodatei geht dann über die Effektoptionen. Der Sound wird erst dann gestartet, wenn die Animation des Objekts ausgeführt wird.</a:t>
            </a:r>
          </a:p>
          <a:p>
            <a:pPr>
              <a:spcAft>
                <a:spcPts val="1200"/>
              </a:spcAft>
            </a:pPr>
            <a:r>
              <a:rPr lang="de-DE" dirty="0">
                <a:solidFill>
                  <a:srgbClr val="0070C0"/>
                </a:solidFill>
              </a:rPr>
              <a:t>Unabhängig von der Länge des Audiosignals wird die Audio-wiedergabe beim Übergang zur nächsten Folie automatisch beendet. Das gilt auch, wenn ein weiteres Objekt auf der Folie eine Animation mit zusätzlichem Sound besitzt und die Anima-</a:t>
            </a:r>
            <a:r>
              <a:rPr lang="de-DE" dirty="0" err="1">
                <a:solidFill>
                  <a:srgbClr val="0070C0"/>
                </a:solidFill>
              </a:rPr>
              <a:t>tion</a:t>
            </a:r>
            <a:r>
              <a:rPr lang="de-DE" dirty="0">
                <a:solidFill>
                  <a:srgbClr val="0070C0"/>
                </a:solidFill>
              </a:rPr>
              <a:t> dieses Objekts gestartet wird. Die Zuordnung eines Sounds zu einem Objekt erfolgt im Dialogfeld für die Effektoptionen im Register </a:t>
            </a:r>
            <a:r>
              <a:rPr lang="de-DE" i="1" dirty="0">
                <a:solidFill>
                  <a:srgbClr val="0070C0"/>
                </a:solidFill>
              </a:rPr>
              <a:t>Effekt</a:t>
            </a:r>
            <a:r>
              <a:rPr lang="de-DE" dirty="0">
                <a:solidFill>
                  <a:srgbClr val="0070C0"/>
                </a:solidFill>
              </a:rPr>
              <a:t>.</a:t>
            </a:r>
          </a:p>
        </p:txBody>
      </p:sp>
      <p:sp>
        <p:nvSpPr>
          <p:cNvPr id="7" name="Text: Symbol Wiedergabe"/>
          <p:cNvSpPr txBox="1"/>
          <p:nvPr/>
        </p:nvSpPr>
        <p:spPr>
          <a:xfrm>
            <a:off x="7032104" y="4725144"/>
            <a:ext cx="3264694" cy="923330"/>
          </a:xfrm>
          <a:prstGeom prst="rect">
            <a:avLst/>
          </a:prstGeom>
          <a:noFill/>
        </p:spPr>
        <p:txBody>
          <a:bodyPr wrap="square" rtlCol="0">
            <a:spAutoFit/>
          </a:bodyPr>
          <a:lstStyle/>
          <a:p>
            <a:pPr algn="ctr"/>
            <a:r>
              <a:rPr lang="de-DE" b="1" dirty="0">
                <a:solidFill>
                  <a:srgbClr val="FF0000"/>
                </a:solidFill>
              </a:rPr>
              <a:t>Mit diesem Symbol kann der ausgewählte Sound testweise wiedergegeben werden.</a:t>
            </a:r>
          </a:p>
        </p:txBody>
      </p:sp>
      <p:sp>
        <p:nvSpPr>
          <p:cNvPr id="14" name="Textfeld 13"/>
          <p:cNvSpPr txBox="1"/>
          <p:nvPr/>
        </p:nvSpPr>
        <p:spPr>
          <a:xfrm>
            <a:off x="4211255" y="5857892"/>
            <a:ext cx="3769493" cy="369332"/>
          </a:xfrm>
          <a:prstGeom prst="rect">
            <a:avLst/>
          </a:prstGeom>
          <a:noFill/>
        </p:spPr>
        <p:txBody>
          <a:bodyPr wrap="none" rtlCol="0">
            <a:spAutoFit/>
          </a:bodyPr>
          <a:lstStyle/>
          <a:p>
            <a:r>
              <a:rPr lang="de-DE" dirty="0">
                <a:solidFill>
                  <a:srgbClr val="002060"/>
                </a:solidFill>
                <a:sym typeface="Wingdings"/>
              </a:rPr>
              <a:t> </a:t>
            </a:r>
            <a:r>
              <a:rPr lang="de-DE" dirty="0">
                <a:solidFill>
                  <a:srgbClr val="002060"/>
                </a:solidFill>
              </a:rPr>
              <a:t>Weiter zur nächsten Folie </a:t>
            </a:r>
            <a:r>
              <a:rPr lang="de-DE" dirty="0">
                <a:solidFill>
                  <a:srgbClr val="002060"/>
                </a:solidFill>
                <a:sym typeface="Wingdings"/>
              </a:rPr>
              <a:t></a:t>
            </a:r>
            <a:endParaRPr lang="de-DE" dirty="0">
              <a:solidFill>
                <a:srgbClr val="002060"/>
              </a:solidFill>
            </a:endParaRPr>
          </a:p>
        </p:txBody>
      </p:sp>
      <p:pic>
        <p:nvPicPr>
          <p:cNvPr id="9" name="Bild: Dialogfeld 1"/>
          <p:cNvPicPr>
            <a:picLocks noChangeAspect="1"/>
          </p:cNvPicPr>
          <p:nvPr/>
        </p:nvPicPr>
        <p:blipFill>
          <a:blip r:embed="rId2"/>
          <a:stretch>
            <a:fillRect/>
          </a:stretch>
        </p:blipFill>
        <p:spPr>
          <a:xfrm>
            <a:off x="7161779" y="2011184"/>
            <a:ext cx="3170060" cy="2167217"/>
          </a:xfrm>
          <a:prstGeom prst="rect">
            <a:avLst/>
          </a:prstGeom>
        </p:spPr>
      </p:pic>
      <p:sp>
        <p:nvSpPr>
          <p:cNvPr id="8" name="Abgerundetes Rechteck 1"/>
          <p:cNvSpPr/>
          <p:nvPr/>
        </p:nvSpPr>
        <p:spPr>
          <a:xfrm>
            <a:off x="8053349" y="2554029"/>
            <a:ext cx="1657390" cy="232034"/>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1" name="Bild: Dialogfeld 2"/>
          <p:cNvPicPr>
            <a:picLocks noChangeAspect="1"/>
          </p:cNvPicPr>
          <p:nvPr/>
        </p:nvPicPr>
        <p:blipFill>
          <a:blip r:embed="rId3"/>
          <a:stretch>
            <a:fillRect/>
          </a:stretch>
        </p:blipFill>
        <p:spPr>
          <a:xfrm>
            <a:off x="7161779" y="2011184"/>
            <a:ext cx="3170060" cy="2167217"/>
          </a:xfrm>
          <a:prstGeom prst="rect">
            <a:avLst/>
          </a:prstGeom>
        </p:spPr>
      </p:pic>
      <p:sp>
        <p:nvSpPr>
          <p:cNvPr id="16" name="Abgerundetes Rechteck 2"/>
          <p:cNvSpPr/>
          <p:nvPr/>
        </p:nvSpPr>
        <p:spPr>
          <a:xfrm>
            <a:off x="8033648" y="2678601"/>
            <a:ext cx="1694832" cy="677993"/>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Abgerundetes Rechteck 3"/>
          <p:cNvSpPr/>
          <p:nvPr/>
        </p:nvSpPr>
        <p:spPr>
          <a:xfrm>
            <a:off x="9681826" y="2555829"/>
            <a:ext cx="274967" cy="274430"/>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085618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childTnLst>
                          </p:cTn>
                        </p:par>
                        <p:par>
                          <p:cTn id="8" fill="hold">
                            <p:stCondLst>
                              <p:cond delay="2500"/>
                            </p:stCondLst>
                            <p:childTnLst>
                              <p:par>
                                <p:cTn id="9" presetID="10" presetClass="entr" presetSubtype="0" fill="hold" nodeType="afterEffect">
                                  <p:stCondLst>
                                    <p:cond delay="1500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2000"/>
                                        <p:tgtEl>
                                          <p:spTgt spid="9"/>
                                        </p:tgtEl>
                                      </p:cBhvr>
                                    </p:animEffect>
                                  </p:childTnLst>
                                </p:cTn>
                              </p:par>
                            </p:childTnLst>
                          </p:cTn>
                        </p:par>
                        <p:par>
                          <p:cTn id="12" fill="hold">
                            <p:stCondLst>
                              <p:cond delay="19500"/>
                            </p:stCondLst>
                            <p:childTnLst>
                              <p:par>
                                <p:cTn id="13" presetID="10" presetClass="entr" presetSubtype="0" fill="hold" grpId="0" nodeType="afterEffect">
                                  <p:stCondLst>
                                    <p:cond delay="50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2000"/>
                                        <p:tgtEl>
                                          <p:spTgt spid="8"/>
                                        </p:tgtEl>
                                      </p:cBhvr>
                                    </p:animEffect>
                                  </p:childTnLst>
                                </p:cTn>
                              </p:par>
                            </p:childTnLst>
                          </p:cTn>
                        </p:par>
                        <p:par>
                          <p:cTn id="16" fill="hold">
                            <p:stCondLst>
                              <p:cond delay="22000"/>
                            </p:stCondLst>
                            <p:childTnLst>
                              <p:par>
                                <p:cTn id="17" presetID="10" presetClass="exit" presetSubtype="0" fill="hold" grpId="1" nodeType="afterEffect">
                                  <p:stCondLst>
                                    <p:cond delay="3000"/>
                                  </p:stCondLst>
                                  <p:childTnLst>
                                    <p:animEffect transition="out" filter="fade">
                                      <p:cBhvr>
                                        <p:cTn id="18" dur="2000"/>
                                        <p:tgtEl>
                                          <p:spTgt spid="8"/>
                                        </p:tgtEl>
                                      </p:cBhvr>
                                    </p:animEffect>
                                    <p:set>
                                      <p:cBhvr>
                                        <p:cTn id="19" dur="1" fill="hold">
                                          <p:stCondLst>
                                            <p:cond delay="1999"/>
                                          </p:stCondLst>
                                        </p:cTn>
                                        <p:tgtEl>
                                          <p:spTgt spid="8"/>
                                        </p:tgtEl>
                                        <p:attrNameLst>
                                          <p:attrName>style.visibility</p:attrName>
                                        </p:attrNameLst>
                                      </p:cBhvr>
                                      <p:to>
                                        <p:strVal val="hidden"/>
                                      </p:to>
                                    </p:set>
                                  </p:childTnLst>
                                </p:cTn>
                              </p:par>
                            </p:childTnLst>
                          </p:cTn>
                        </p:par>
                        <p:par>
                          <p:cTn id="20" fill="hold">
                            <p:stCondLst>
                              <p:cond delay="27000"/>
                            </p:stCondLst>
                            <p:childTnLst>
                              <p:par>
                                <p:cTn id="21" presetID="10" presetClass="entr" presetSubtype="0" fill="hold" nodeType="afterEffect">
                                  <p:stCondLst>
                                    <p:cond delay="50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2000"/>
                                        <p:tgtEl>
                                          <p:spTgt spid="11"/>
                                        </p:tgtEl>
                                      </p:cBhvr>
                                    </p:animEffect>
                                  </p:childTnLst>
                                </p:cTn>
                              </p:par>
                            </p:childTnLst>
                          </p:cTn>
                        </p:par>
                        <p:par>
                          <p:cTn id="24" fill="hold">
                            <p:stCondLst>
                              <p:cond delay="29500"/>
                            </p:stCondLst>
                            <p:childTnLst>
                              <p:par>
                                <p:cTn id="25" presetID="10" presetClass="entr" presetSubtype="0" fill="hold" grpId="0" nodeType="afterEffect">
                                  <p:stCondLst>
                                    <p:cond delay="50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2000"/>
                                        <p:tgtEl>
                                          <p:spTgt spid="16"/>
                                        </p:tgtEl>
                                      </p:cBhvr>
                                    </p:animEffect>
                                  </p:childTnLst>
                                </p:cTn>
                              </p:par>
                            </p:childTnLst>
                          </p:cTn>
                        </p:par>
                        <p:par>
                          <p:cTn id="28" fill="hold">
                            <p:stCondLst>
                              <p:cond delay="32000"/>
                            </p:stCondLst>
                            <p:childTnLst>
                              <p:par>
                                <p:cTn id="29" presetID="10" presetClass="exit" presetSubtype="0" fill="hold" grpId="1" nodeType="afterEffect">
                                  <p:stCondLst>
                                    <p:cond delay="3000"/>
                                  </p:stCondLst>
                                  <p:childTnLst>
                                    <p:animEffect transition="out" filter="fade">
                                      <p:cBhvr>
                                        <p:cTn id="30" dur="2000"/>
                                        <p:tgtEl>
                                          <p:spTgt spid="16"/>
                                        </p:tgtEl>
                                      </p:cBhvr>
                                    </p:animEffect>
                                    <p:set>
                                      <p:cBhvr>
                                        <p:cTn id="31" dur="1" fill="hold">
                                          <p:stCondLst>
                                            <p:cond delay="1999"/>
                                          </p:stCondLst>
                                        </p:cTn>
                                        <p:tgtEl>
                                          <p:spTgt spid="16"/>
                                        </p:tgtEl>
                                        <p:attrNameLst>
                                          <p:attrName>style.visibility</p:attrName>
                                        </p:attrNameLst>
                                      </p:cBhvr>
                                      <p:to>
                                        <p:strVal val="hidden"/>
                                      </p:to>
                                    </p:set>
                                  </p:childTnLst>
                                </p:cTn>
                              </p:par>
                            </p:childTnLst>
                          </p:cTn>
                        </p:par>
                        <p:par>
                          <p:cTn id="32" fill="hold">
                            <p:stCondLst>
                              <p:cond delay="37000"/>
                            </p:stCondLst>
                            <p:childTnLst>
                              <p:par>
                                <p:cTn id="33" presetID="10" presetClass="exit" presetSubtype="0" fill="hold" nodeType="afterEffect">
                                  <p:stCondLst>
                                    <p:cond delay="500"/>
                                  </p:stCondLst>
                                  <p:childTnLst>
                                    <p:animEffect transition="out" filter="fade">
                                      <p:cBhvr>
                                        <p:cTn id="34" dur="2000"/>
                                        <p:tgtEl>
                                          <p:spTgt spid="11"/>
                                        </p:tgtEl>
                                      </p:cBhvr>
                                    </p:animEffect>
                                    <p:set>
                                      <p:cBhvr>
                                        <p:cTn id="35" dur="1" fill="hold">
                                          <p:stCondLst>
                                            <p:cond delay="1999"/>
                                          </p:stCondLst>
                                        </p:cTn>
                                        <p:tgtEl>
                                          <p:spTgt spid="11"/>
                                        </p:tgtEl>
                                        <p:attrNameLst>
                                          <p:attrName>style.visibility</p:attrName>
                                        </p:attrNameLst>
                                      </p:cBhvr>
                                      <p:to>
                                        <p:strVal val="hidden"/>
                                      </p:to>
                                    </p:set>
                                  </p:childTnLst>
                                </p:cTn>
                              </p:par>
                            </p:childTnLst>
                          </p:cTn>
                        </p:par>
                        <p:par>
                          <p:cTn id="36" fill="hold">
                            <p:stCondLst>
                              <p:cond delay="39500"/>
                            </p:stCondLst>
                            <p:childTnLst>
                              <p:par>
                                <p:cTn id="37" presetID="10" presetClass="entr" presetSubtype="0" fill="hold" grpId="0" nodeType="afterEffect">
                                  <p:stCondLst>
                                    <p:cond delay="500"/>
                                  </p:stCondLst>
                                  <p:childTnLst>
                                    <p:set>
                                      <p:cBhvr>
                                        <p:cTn id="38" dur="1" fill="hold">
                                          <p:stCondLst>
                                            <p:cond delay="0"/>
                                          </p:stCondLst>
                                        </p:cTn>
                                        <p:tgtEl>
                                          <p:spTgt spid="18"/>
                                        </p:tgtEl>
                                        <p:attrNameLst>
                                          <p:attrName>style.visibility</p:attrName>
                                        </p:attrNameLst>
                                      </p:cBhvr>
                                      <p:to>
                                        <p:strVal val="visible"/>
                                      </p:to>
                                    </p:set>
                                    <p:animEffect transition="in" filter="fade">
                                      <p:cBhvr>
                                        <p:cTn id="39" dur="2000"/>
                                        <p:tgtEl>
                                          <p:spTgt spid="18"/>
                                        </p:tgtEl>
                                      </p:cBhvr>
                                    </p:animEffect>
                                  </p:childTnLst>
                                </p:cTn>
                              </p:par>
                              <p:par>
                                <p:cTn id="40" presetID="10" presetClass="entr" presetSubtype="0" fill="hold" grpId="0" nodeType="withEffect">
                                  <p:stCondLst>
                                    <p:cond delay="50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2000"/>
                                        <p:tgtEl>
                                          <p:spTgt spid="7"/>
                                        </p:tgtEl>
                                      </p:cBhvr>
                                    </p:animEffect>
                                  </p:childTnLst>
                                </p:cTn>
                              </p:par>
                            </p:childTnLst>
                          </p:cTn>
                        </p:par>
                        <p:par>
                          <p:cTn id="43" fill="hold">
                            <p:stCondLst>
                              <p:cond delay="42000"/>
                            </p:stCondLst>
                            <p:childTnLst>
                              <p:par>
                                <p:cTn id="44" presetID="10" presetClass="exit" presetSubtype="0" fill="hold" grpId="1" nodeType="afterEffect">
                                  <p:stCondLst>
                                    <p:cond delay="3000"/>
                                  </p:stCondLst>
                                  <p:childTnLst>
                                    <p:animEffect transition="out" filter="fade">
                                      <p:cBhvr>
                                        <p:cTn id="45" dur="2000"/>
                                        <p:tgtEl>
                                          <p:spTgt spid="18"/>
                                        </p:tgtEl>
                                      </p:cBhvr>
                                    </p:animEffect>
                                    <p:set>
                                      <p:cBhvr>
                                        <p:cTn id="46" dur="1" fill="hold">
                                          <p:stCondLst>
                                            <p:cond delay="1999"/>
                                          </p:stCondLst>
                                        </p:cTn>
                                        <p:tgtEl>
                                          <p:spTgt spid="18"/>
                                        </p:tgtEl>
                                        <p:attrNameLst>
                                          <p:attrName>style.visibility</p:attrName>
                                        </p:attrNameLst>
                                      </p:cBhvr>
                                      <p:to>
                                        <p:strVal val="hidden"/>
                                      </p:to>
                                    </p:set>
                                  </p:childTnLst>
                                </p:cTn>
                              </p:par>
                              <p:par>
                                <p:cTn id="47" presetID="10" presetClass="exit" presetSubtype="0" fill="hold" grpId="1" nodeType="withEffect">
                                  <p:stCondLst>
                                    <p:cond delay="3000"/>
                                  </p:stCondLst>
                                  <p:childTnLst>
                                    <p:animEffect transition="out" filter="fade">
                                      <p:cBhvr>
                                        <p:cTn id="48" dur="2000"/>
                                        <p:tgtEl>
                                          <p:spTgt spid="7"/>
                                        </p:tgtEl>
                                      </p:cBhvr>
                                    </p:animEffect>
                                    <p:set>
                                      <p:cBhvr>
                                        <p:cTn id="49" dur="1" fill="hold">
                                          <p:stCondLst>
                                            <p:cond delay="1999"/>
                                          </p:stCondLst>
                                        </p:cTn>
                                        <p:tgtEl>
                                          <p:spTgt spid="7"/>
                                        </p:tgtEl>
                                        <p:attrNameLst>
                                          <p:attrName>style.visibility</p:attrName>
                                        </p:attrNameLst>
                                      </p:cBhvr>
                                      <p:to>
                                        <p:strVal val="hidden"/>
                                      </p:to>
                                    </p:set>
                                  </p:childTnLst>
                                </p:cTn>
                              </p:par>
                            </p:childTnLst>
                          </p:cTn>
                        </p:par>
                        <p:par>
                          <p:cTn id="50" fill="hold">
                            <p:stCondLst>
                              <p:cond delay="47000"/>
                            </p:stCondLst>
                            <p:childTnLst>
                              <p:par>
                                <p:cTn id="51" presetID="10" presetClass="entr" presetSubtype="0" fill="hold" grpId="0" nodeType="afterEffect">
                                  <p:stCondLst>
                                    <p:cond delay="2000"/>
                                  </p:stCondLst>
                                  <p:childTnLst>
                                    <p:set>
                                      <p:cBhvr>
                                        <p:cTn id="52" dur="1" fill="hold">
                                          <p:stCondLst>
                                            <p:cond delay="0"/>
                                          </p:stCondLst>
                                        </p:cTn>
                                        <p:tgtEl>
                                          <p:spTgt spid="14"/>
                                        </p:tgtEl>
                                        <p:attrNameLst>
                                          <p:attrName>style.visibility</p:attrName>
                                        </p:attrNameLst>
                                      </p:cBhvr>
                                      <p:to>
                                        <p:strVal val="visible"/>
                                      </p:to>
                                    </p:set>
                                    <p:animEffect transition="in" filter="fade">
                                      <p:cBhvr>
                                        <p:cTn id="53"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7" grpId="1"/>
      <p:bldP spid="14" grpId="0"/>
      <p:bldP spid="8" grpId="0" animBg="1"/>
      <p:bldP spid="8" grpId="1" animBg="1"/>
      <p:bldP spid="16" grpId="0" animBg="1"/>
      <p:bldP spid="16" grpId="1" animBg="1"/>
      <p:bldP spid="18" grpId="0" animBg="1"/>
      <p:bldP spid="18"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8F56D438-D8AF-4E5E-B1BE-905A5962A3AB}"/>
              </a:ext>
            </a:extLst>
          </p:cNvPr>
          <p:cNvPicPr>
            <a:picLocks noChangeAspect="1"/>
          </p:cNvPicPr>
          <p:nvPr/>
        </p:nvPicPr>
        <p:blipFill>
          <a:blip r:embed="rId2"/>
          <a:stretch>
            <a:fillRect/>
          </a:stretch>
        </p:blipFill>
        <p:spPr>
          <a:xfrm>
            <a:off x="1738282" y="4130550"/>
            <a:ext cx="8715436" cy="810619"/>
          </a:xfrm>
          <a:prstGeom prst="rect">
            <a:avLst/>
          </a:prstGeom>
        </p:spPr>
      </p:pic>
      <p:sp>
        <p:nvSpPr>
          <p:cNvPr id="2" name="Titel 1"/>
          <p:cNvSpPr>
            <a:spLocks noGrp="1"/>
          </p:cNvSpPr>
          <p:nvPr>
            <p:ph type="title"/>
          </p:nvPr>
        </p:nvSpPr>
        <p:spPr/>
        <p:txBody>
          <a:bodyPr/>
          <a:lstStyle/>
          <a:p>
            <a:r>
              <a:rPr lang="de-DE" dirty="0"/>
              <a:t>Soundeffekte auf Objekte und Folien anwenden</a:t>
            </a:r>
          </a:p>
        </p:txBody>
      </p:sp>
      <p:sp>
        <p:nvSpPr>
          <p:cNvPr id="3" name="Datumsplatzhalter 2"/>
          <p:cNvSpPr>
            <a:spLocks noGrp="1"/>
          </p:cNvSpPr>
          <p:nvPr>
            <p:ph type="dt" sz="half" idx="10"/>
          </p:nvPr>
        </p:nvSpPr>
        <p:spPr/>
        <p:txBody>
          <a:bodyPr/>
          <a:lstStyle/>
          <a:p>
            <a:fld id="{AD3F064C-53AF-4C93-9E36-A43360A32417}" type="datetime1">
              <a:rPr lang="de-DE" smtClean="0"/>
              <a:t>13.05.2025</a:t>
            </a:fld>
            <a:endParaRPr lang="de-DE"/>
          </a:p>
        </p:txBody>
      </p:sp>
      <p:sp>
        <p:nvSpPr>
          <p:cNvPr id="4" name="Fußzeilenplatzhalter 3"/>
          <p:cNvSpPr>
            <a:spLocks noGrp="1"/>
          </p:cNvSpPr>
          <p:nvPr>
            <p:ph type="ftr" sz="quarter" idx="11"/>
          </p:nvPr>
        </p:nvSpPr>
        <p:spPr/>
        <p:txBody>
          <a:bodyPr/>
          <a:lstStyle/>
          <a:p>
            <a:r>
              <a:rPr lang="de-DE"/>
              <a:t>PowerPoint für Microsoft 365 - Soundeffekte</a:t>
            </a:r>
          </a:p>
        </p:txBody>
      </p:sp>
      <p:sp>
        <p:nvSpPr>
          <p:cNvPr id="5" name="Foliennummernplatzhalter 4"/>
          <p:cNvSpPr>
            <a:spLocks noGrp="1"/>
          </p:cNvSpPr>
          <p:nvPr>
            <p:ph type="sldNum" sz="quarter" idx="12"/>
          </p:nvPr>
        </p:nvSpPr>
        <p:spPr/>
        <p:txBody>
          <a:bodyPr/>
          <a:lstStyle/>
          <a:p>
            <a:fld id="{769EA5EE-8DAB-4E70-8F85-016DD8669849}" type="slidenum">
              <a:rPr lang="de-DE" smtClean="0"/>
              <a:pPr/>
              <a:t>6</a:t>
            </a:fld>
            <a:endParaRPr lang="de-DE"/>
          </a:p>
        </p:txBody>
      </p:sp>
      <p:sp>
        <p:nvSpPr>
          <p:cNvPr id="6" name="Textfeld 5"/>
          <p:cNvSpPr txBox="1"/>
          <p:nvPr/>
        </p:nvSpPr>
        <p:spPr>
          <a:xfrm>
            <a:off x="609600" y="1340769"/>
            <a:ext cx="10972800" cy="2031325"/>
          </a:xfrm>
          <a:prstGeom prst="rect">
            <a:avLst/>
          </a:prstGeom>
          <a:noFill/>
        </p:spPr>
        <p:txBody>
          <a:bodyPr wrap="square" rtlCol="0">
            <a:spAutoFit/>
          </a:bodyPr>
          <a:lstStyle/>
          <a:p>
            <a:pPr>
              <a:spcAft>
                <a:spcPts val="1200"/>
              </a:spcAft>
            </a:pPr>
            <a:r>
              <a:rPr lang="de-DE" dirty="0">
                <a:solidFill>
                  <a:srgbClr val="0070C0"/>
                </a:solidFill>
              </a:rPr>
              <a:t>Wird die Audiodatei einem Folienübergang zugewiesen (kann auch der Übergang </a:t>
            </a:r>
            <a:r>
              <a:rPr lang="de-DE" i="1" dirty="0">
                <a:solidFill>
                  <a:srgbClr val="0070C0"/>
                </a:solidFill>
              </a:rPr>
              <a:t>Ohne</a:t>
            </a:r>
            <a:r>
              <a:rPr lang="de-DE" dirty="0">
                <a:solidFill>
                  <a:srgbClr val="0070C0"/>
                </a:solidFill>
              </a:rPr>
              <a:t> sein), dann wird das Audio-signal mit dem Erscheinen der Folie gestartet. Ist das Audiosignal länger als der Übergang zur nächsten Folie, so wird das Audiosignal auf der nächsten Folie fortgesetzt. Damit ist es beispielsweise möglich, ein Musikstück z.B. als WAV- oder MP3-Datei auszuwählen, das dann über die gesamte Länge der Präsentation zu hören ist. Es ist auch möglich, das Audiosignal automatisch zu wiederholen, wenn die Präsentation länger dauert als das Audiosignal lang ist. Das Audiosignal wird aber auf alle Fälle beendet, wenn auf der Folie ein Objekt einen Soundeffekt besitzt oder für den Folienübergang eine andere Audiodatei ausgewählt worden ist.</a:t>
            </a:r>
          </a:p>
        </p:txBody>
      </p:sp>
      <p:sp>
        <p:nvSpPr>
          <p:cNvPr id="10" name="Textfeld 9"/>
          <p:cNvSpPr txBox="1"/>
          <p:nvPr/>
        </p:nvSpPr>
        <p:spPr>
          <a:xfrm>
            <a:off x="4211255" y="5857892"/>
            <a:ext cx="3769493" cy="369332"/>
          </a:xfrm>
          <a:prstGeom prst="rect">
            <a:avLst/>
          </a:prstGeom>
          <a:noFill/>
        </p:spPr>
        <p:txBody>
          <a:bodyPr wrap="none" rtlCol="0">
            <a:spAutoFit/>
          </a:bodyPr>
          <a:lstStyle/>
          <a:p>
            <a:r>
              <a:rPr lang="de-DE" dirty="0">
                <a:solidFill>
                  <a:srgbClr val="002060"/>
                </a:solidFill>
                <a:sym typeface="Wingdings"/>
              </a:rPr>
              <a:t> </a:t>
            </a:r>
            <a:r>
              <a:rPr lang="de-DE" dirty="0">
                <a:solidFill>
                  <a:srgbClr val="002060"/>
                </a:solidFill>
              </a:rPr>
              <a:t>Weiter zur nächsten Folie </a:t>
            </a:r>
            <a:r>
              <a:rPr lang="de-DE" dirty="0">
                <a:solidFill>
                  <a:srgbClr val="002060"/>
                </a:solidFill>
                <a:sym typeface="Wingdings"/>
              </a:rPr>
              <a:t></a:t>
            </a:r>
            <a:endParaRPr lang="de-DE" dirty="0">
              <a:solidFill>
                <a:srgbClr val="002060"/>
              </a:solidFill>
            </a:endParaRPr>
          </a:p>
        </p:txBody>
      </p:sp>
      <p:sp>
        <p:nvSpPr>
          <p:cNvPr id="8" name="Abgerundetes Rechteck 1"/>
          <p:cNvSpPr/>
          <p:nvPr/>
        </p:nvSpPr>
        <p:spPr>
          <a:xfrm>
            <a:off x="3004122" y="4259760"/>
            <a:ext cx="512985" cy="250328"/>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Abgerundetes Rechteck 2"/>
          <p:cNvSpPr/>
          <p:nvPr/>
        </p:nvSpPr>
        <p:spPr>
          <a:xfrm>
            <a:off x="8565356" y="4426900"/>
            <a:ext cx="890588" cy="209395"/>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038745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childTnLst>
                          </p:cTn>
                        </p:par>
                        <p:par>
                          <p:cTn id="8" fill="hold">
                            <p:stCondLst>
                              <p:cond delay="2500"/>
                            </p:stCondLst>
                            <p:childTnLst>
                              <p:par>
                                <p:cTn id="9" presetID="10" presetClass="entr" presetSubtype="0" fill="hold" nodeType="afterEffect">
                                  <p:stCondLst>
                                    <p:cond delay="1800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2000"/>
                                        <p:tgtEl>
                                          <p:spTgt spid="7"/>
                                        </p:tgtEl>
                                      </p:cBhvr>
                                    </p:animEffect>
                                  </p:childTnLst>
                                </p:cTn>
                              </p:par>
                            </p:childTnLst>
                          </p:cTn>
                        </p:par>
                        <p:par>
                          <p:cTn id="12" fill="hold">
                            <p:stCondLst>
                              <p:cond delay="22500"/>
                            </p:stCondLst>
                            <p:childTnLst>
                              <p:par>
                                <p:cTn id="13" presetID="10" presetClass="entr" presetSubtype="0" fill="hold" grpId="0" nodeType="afterEffect">
                                  <p:stCondLst>
                                    <p:cond delay="50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2000"/>
                                        <p:tgtEl>
                                          <p:spTgt spid="8"/>
                                        </p:tgtEl>
                                      </p:cBhvr>
                                    </p:animEffect>
                                  </p:childTnLst>
                                </p:cTn>
                              </p:par>
                            </p:childTnLst>
                          </p:cTn>
                        </p:par>
                        <p:par>
                          <p:cTn id="16" fill="hold">
                            <p:stCondLst>
                              <p:cond delay="25000"/>
                            </p:stCondLst>
                            <p:childTnLst>
                              <p:par>
                                <p:cTn id="17" presetID="10" presetClass="exit" presetSubtype="0" fill="hold" grpId="1" nodeType="afterEffect">
                                  <p:stCondLst>
                                    <p:cond delay="3000"/>
                                  </p:stCondLst>
                                  <p:childTnLst>
                                    <p:animEffect transition="out" filter="fade">
                                      <p:cBhvr>
                                        <p:cTn id="18" dur="2000"/>
                                        <p:tgtEl>
                                          <p:spTgt spid="8"/>
                                        </p:tgtEl>
                                      </p:cBhvr>
                                    </p:animEffect>
                                    <p:set>
                                      <p:cBhvr>
                                        <p:cTn id="19" dur="1" fill="hold">
                                          <p:stCondLst>
                                            <p:cond delay="1999"/>
                                          </p:stCondLst>
                                        </p:cTn>
                                        <p:tgtEl>
                                          <p:spTgt spid="8"/>
                                        </p:tgtEl>
                                        <p:attrNameLst>
                                          <p:attrName>style.visibility</p:attrName>
                                        </p:attrNameLst>
                                      </p:cBhvr>
                                      <p:to>
                                        <p:strVal val="hidden"/>
                                      </p:to>
                                    </p:set>
                                  </p:childTnLst>
                                </p:cTn>
                              </p:par>
                            </p:childTnLst>
                          </p:cTn>
                        </p:par>
                        <p:par>
                          <p:cTn id="20" fill="hold">
                            <p:stCondLst>
                              <p:cond delay="30000"/>
                            </p:stCondLst>
                            <p:childTnLst>
                              <p:par>
                                <p:cTn id="21" presetID="10" presetClass="entr" presetSubtype="0" fill="hold" grpId="0" nodeType="afterEffect">
                                  <p:stCondLst>
                                    <p:cond delay="50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2000"/>
                                        <p:tgtEl>
                                          <p:spTgt spid="9"/>
                                        </p:tgtEl>
                                      </p:cBhvr>
                                    </p:animEffect>
                                  </p:childTnLst>
                                </p:cTn>
                              </p:par>
                            </p:childTnLst>
                          </p:cTn>
                        </p:par>
                        <p:par>
                          <p:cTn id="24" fill="hold">
                            <p:stCondLst>
                              <p:cond delay="32500"/>
                            </p:stCondLst>
                            <p:childTnLst>
                              <p:par>
                                <p:cTn id="25" presetID="10" presetClass="exit" presetSubtype="0" fill="hold" grpId="1" nodeType="afterEffect">
                                  <p:stCondLst>
                                    <p:cond delay="3000"/>
                                  </p:stCondLst>
                                  <p:childTnLst>
                                    <p:animEffect transition="out" filter="fade">
                                      <p:cBhvr>
                                        <p:cTn id="26" dur="2000"/>
                                        <p:tgtEl>
                                          <p:spTgt spid="9"/>
                                        </p:tgtEl>
                                      </p:cBhvr>
                                    </p:animEffect>
                                    <p:set>
                                      <p:cBhvr>
                                        <p:cTn id="27" dur="1" fill="hold">
                                          <p:stCondLst>
                                            <p:cond delay="1999"/>
                                          </p:stCondLst>
                                        </p:cTn>
                                        <p:tgtEl>
                                          <p:spTgt spid="9"/>
                                        </p:tgtEl>
                                        <p:attrNameLst>
                                          <p:attrName>style.visibility</p:attrName>
                                        </p:attrNameLst>
                                      </p:cBhvr>
                                      <p:to>
                                        <p:strVal val="hidden"/>
                                      </p:to>
                                    </p:set>
                                  </p:childTnLst>
                                </p:cTn>
                              </p:par>
                            </p:childTnLst>
                          </p:cTn>
                        </p:par>
                        <p:par>
                          <p:cTn id="28" fill="hold">
                            <p:stCondLst>
                              <p:cond delay="37500"/>
                            </p:stCondLst>
                            <p:childTnLst>
                              <p:par>
                                <p:cTn id="29" presetID="10" presetClass="entr" presetSubtype="0" fill="hold" grpId="0" nodeType="afterEffect">
                                  <p:stCondLst>
                                    <p:cond delay="200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8" grpId="0" animBg="1"/>
      <p:bldP spid="8" grpId="1" animBg="1"/>
      <p:bldP spid="9" grpId="0" animBg="1"/>
      <p:bldP spid="9"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Grafik 6">
            <a:extLst>
              <a:ext uri="{FF2B5EF4-FFF2-40B4-BE49-F238E27FC236}">
                <a16:creationId xmlns:a16="http://schemas.microsoft.com/office/drawing/2014/main" id="{23DF1086-CA46-4F3F-ABCF-EAD281534065}"/>
              </a:ext>
            </a:extLst>
          </p:cNvPr>
          <p:cNvPicPr>
            <a:picLocks noChangeAspect="1"/>
          </p:cNvPicPr>
          <p:nvPr/>
        </p:nvPicPr>
        <p:blipFill>
          <a:blip r:embed="rId2"/>
          <a:stretch>
            <a:fillRect/>
          </a:stretch>
        </p:blipFill>
        <p:spPr>
          <a:xfrm>
            <a:off x="1738282" y="4109304"/>
            <a:ext cx="8715436" cy="975881"/>
          </a:xfrm>
          <a:prstGeom prst="rect">
            <a:avLst/>
          </a:prstGeom>
        </p:spPr>
      </p:pic>
      <p:sp>
        <p:nvSpPr>
          <p:cNvPr id="2" name="Titel 1"/>
          <p:cNvSpPr>
            <a:spLocks noGrp="1"/>
          </p:cNvSpPr>
          <p:nvPr>
            <p:ph type="title"/>
          </p:nvPr>
        </p:nvSpPr>
        <p:spPr/>
        <p:txBody>
          <a:bodyPr/>
          <a:lstStyle/>
          <a:p>
            <a:r>
              <a:rPr lang="de-DE" dirty="0"/>
              <a:t>Audiodatei als Objekt einfügen</a:t>
            </a:r>
          </a:p>
        </p:txBody>
      </p:sp>
      <p:sp>
        <p:nvSpPr>
          <p:cNvPr id="3" name="Datumsplatzhalter 2"/>
          <p:cNvSpPr>
            <a:spLocks noGrp="1"/>
          </p:cNvSpPr>
          <p:nvPr>
            <p:ph type="dt" sz="half" idx="10"/>
          </p:nvPr>
        </p:nvSpPr>
        <p:spPr/>
        <p:txBody>
          <a:bodyPr/>
          <a:lstStyle/>
          <a:p>
            <a:fld id="{043682A2-9337-4850-9078-25F2ADB8B144}" type="datetime1">
              <a:rPr lang="de-DE" smtClean="0"/>
              <a:t>13.05.2025</a:t>
            </a:fld>
            <a:endParaRPr lang="de-DE"/>
          </a:p>
        </p:txBody>
      </p:sp>
      <p:sp>
        <p:nvSpPr>
          <p:cNvPr id="4" name="Fußzeilenplatzhalter 3"/>
          <p:cNvSpPr>
            <a:spLocks noGrp="1"/>
          </p:cNvSpPr>
          <p:nvPr>
            <p:ph type="ftr" sz="quarter" idx="11"/>
          </p:nvPr>
        </p:nvSpPr>
        <p:spPr/>
        <p:txBody>
          <a:bodyPr/>
          <a:lstStyle/>
          <a:p>
            <a:r>
              <a:rPr lang="de-DE"/>
              <a:t>PowerPoint für Microsoft 365 - Soundeffekte</a:t>
            </a:r>
          </a:p>
        </p:txBody>
      </p:sp>
      <p:sp>
        <p:nvSpPr>
          <p:cNvPr id="5" name="Foliennummernplatzhalter 4"/>
          <p:cNvSpPr>
            <a:spLocks noGrp="1"/>
          </p:cNvSpPr>
          <p:nvPr>
            <p:ph type="sldNum" sz="quarter" idx="12"/>
          </p:nvPr>
        </p:nvSpPr>
        <p:spPr/>
        <p:txBody>
          <a:bodyPr/>
          <a:lstStyle/>
          <a:p>
            <a:fld id="{769EA5EE-8DAB-4E70-8F85-016DD8669849}" type="slidenum">
              <a:rPr lang="de-DE" smtClean="0"/>
              <a:pPr/>
              <a:t>7</a:t>
            </a:fld>
            <a:endParaRPr lang="de-DE"/>
          </a:p>
        </p:txBody>
      </p:sp>
      <p:sp>
        <p:nvSpPr>
          <p:cNvPr id="6" name="Textfeld 5"/>
          <p:cNvSpPr txBox="1"/>
          <p:nvPr/>
        </p:nvSpPr>
        <p:spPr>
          <a:xfrm>
            <a:off x="609600" y="1340769"/>
            <a:ext cx="10972800" cy="2031325"/>
          </a:xfrm>
          <a:prstGeom prst="rect">
            <a:avLst/>
          </a:prstGeom>
          <a:noFill/>
        </p:spPr>
        <p:txBody>
          <a:bodyPr wrap="square" rtlCol="0">
            <a:spAutoFit/>
          </a:bodyPr>
          <a:lstStyle/>
          <a:p>
            <a:pPr>
              <a:spcAft>
                <a:spcPts val="1200"/>
              </a:spcAft>
            </a:pPr>
            <a:r>
              <a:rPr lang="de-DE" dirty="0">
                <a:solidFill>
                  <a:srgbClr val="0070C0"/>
                </a:solidFill>
              </a:rPr>
              <a:t>Eine Audiodatei kann auch als Objekt auf einer Folie eingefügt werden (also keine Zuordnung zu einem anderen Ob-</a:t>
            </a:r>
            <a:r>
              <a:rPr lang="de-DE" dirty="0" err="1">
                <a:solidFill>
                  <a:srgbClr val="0070C0"/>
                </a:solidFill>
              </a:rPr>
              <a:t>jekt</a:t>
            </a:r>
            <a:r>
              <a:rPr lang="de-DE" dirty="0">
                <a:solidFill>
                  <a:srgbClr val="0070C0"/>
                </a:solidFill>
              </a:rPr>
              <a:t> oder einem Folienübergang). Dies geschieht über das Register </a:t>
            </a:r>
            <a:r>
              <a:rPr lang="de-DE" b="1" dirty="0">
                <a:solidFill>
                  <a:srgbClr val="0070C0"/>
                </a:solidFill>
                <a:latin typeface="Courier New" pitchFamily="49" charset="0"/>
                <a:cs typeface="Courier New" pitchFamily="49" charset="0"/>
              </a:rPr>
              <a:t>Einfügen</a:t>
            </a:r>
            <a:r>
              <a:rPr lang="de-DE" dirty="0">
                <a:solidFill>
                  <a:srgbClr val="0070C0"/>
                </a:solidFill>
              </a:rPr>
              <a:t>, Gruppe </a:t>
            </a:r>
            <a:r>
              <a:rPr lang="de-DE" b="1" dirty="0">
                <a:latin typeface="Courier New" pitchFamily="49" charset="0"/>
                <a:cs typeface="Courier New" pitchFamily="49" charset="0"/>
              </a:rPr>
              <a:t>Medien</a:t>
            </a:r>
            <a:r>
              <a:rPr lang="de-DE" dirty="0">
                <a:solidFill>
                  <a:srgbClr val="0070C0"/>
                </a:solidFill>
              </a:rPr>
              <a:t> und Symbol </a:t>
            </a:r>
            <a:r>
              <a:rPr lang="de-DE" b="1" dirty="0">
                <a:solidFill>
                  <a:srgbClr val="0070C0"/>
                </a:solidFill>
                <a:latin typeface="Courier New" pitchFamily="49" charset="0"/>
                <a:cs typeface="Courier New" pitchFamily="49" charset="0"/>
              </a:rPr>
              <a:t>Au-</a:t>
            </a:r>
            <a:r>
              <a:rPr lang="de-DE" b="1" dirty="0" err="1">
                <a:solidFill>
                  <a:srgbClr val="0070C0"/>
                </a:solidFill>
                <a:latin typeface="Courier New" pitchFamily="49" charset="0"/>
                <a:cs typeface="Courier New" pitchFamily="49" charset="0"/>
              </a:rPr>
              <a:t>dio</a:t>
            </a:r>
            <a:r>
              <a:rPr lang="de-DE" dirty="0">
                <a:solidFill>
                  <a:srgbClr val="0070C0"/>
                </a:solidFill>
              </a:rPr>
              <a:t>. Klicken Sie das Symbol an, öffnet sich eine Befehlsliste. Mit dem Befehl </a:t>
            </a:r>
            <a:r>
              <a:rPr lang="de-DE" b="1" dirty="0">
                <a:solidFill>
                  <a:srgbClr val="0070C0"/>
                </a:solidFill>
                <a:latin typeface="Courier New" pitchFamily="49" charset="0"/>
                <a:cs typeface="Courier New" pitchFamily="49" charset="0"/>
              </a:rPr>
              <a:t>Audio auf meinem Computer</a:t>
            </a:r>
            <a:r>
              <a:rPr lang="de-DE" dirty="0">
                <a:solidFill>
                  <a:srgbClr val="0070C0"/>
                </a:solidFill>
              </a:rPr>
              <a:t> erhalten Sie ein Fenster, wo Sie nach einer Audiodatei auf Ihrem Computer suchen können. Sie können auch mit Hilfe eines Mikrofons (z.B. bei einem Headset) und dem Befehl </a:t>
            </a:r>
            <a:r>
              <a:rPr lang="de-DE" b="1" dirty="0">
                <a:solidFill>
                  <a:srgbClr val="0070C0"/>
                </a:solidFill>
                <a:latin typeface="Courier New" pitchFamily="49" charset="0"/>
                <a:cs typeface="Courier New" pitchFamily="49" charset="0"/>
              </a:rPr>
              <a:t>Audioaufnahme</a:t>
            </a:r>
            <a:r>
              <a:rPr lang="de-DE" dirty="0">
                <a:solidFill>
                  <a:srgbClr val="0070C0"/>
                </a:solidFill>
              </a:rPr>
              <a:t> selbst eine Audiodatei erstellen und dann in der Präsentation einsetzen. Wenn Sie eine Audiodatei einfügen wollen, muss ein Audiogerät (z.B. Laut-sprecher oder Kopfhörer) angeschlossen sein.</a:t>
            </a:r>
          </a:p>
        </p:txBody>
      </p:sp>
      <p:sp>
        <p:nvSpPr>
          <p:cNvPr id="15" name="Textfeld 14"/>
          <p:cNvSpPr txBox="1"/>
          <p:nvPr/>
        </p:nvSpPr>
        <p:spPr>
          <a:xfrm>
            <a:off x="4211255" y="5857892"/>
            <a:ext cx="3769493" cy="369332"/>
          </a:xfrm>
          <a:prstGeom prst="rect">
            <a:avLst/>
          </a:prstGeom>
          <a:noFill/>
        </p:spPr>
        <p:txBody>
          <a:bodyPr wrap="none" rtlCol="0">
            <a:spAutoFit/>
          </a:bodyPr>
          <a:lstStyle/>
          <a:p>
            <a:r>
              <a:rPr lang="de-DE" dirty="0">
                <a:solidFill>
                  <a:srgbClr val="002060"/>
                </a:solidFill>
                <a:sym typeface="Wingdings"/>
              </a:rPr>
              <a:t> </a:t>
            </a:r>
            <a:r>
              <a:rPr lang="de-DE" dirty="0">
                <a:solidFill>
                  <a:srgbClr val="002060"/>
                </a:solidFill>
              </a:rPr>
              <a:t>Weiter zur nächsten Folie </a:t>
            </a:r>
            <a:r>
              <a:rPr lang="de-DE" dirty="0">
                <a:solidFill>
                  <a:srgbClr val="002060"/>
                </a:solidFill>
                <a:sym typeface="Wingdings"/>
              </a:rPr>
              <a:t></a:t>
            </a:r>
            <a:endParaRPr lang="de-DE" dirty="0">
              <a:solidFill>
                <a:srgbClr val="002060"/>
              </a:solidFill>
            </a:endParaRPr>
          </a:p>
        </p:txBody>
      </p:sp>
      <p:pic>
        <p:nvPicPr>
          <p:cNvPr id="8" name="Grafik 7">
            <a:extLst>
              <a:ext uri="{FF2B5EF4-FFF2-40B4-BE49-F238E27FC236}">
                <a16:creationId xmlns:a16="http://schemas.microsoft.com/office/drawing/2014/main" id="{945386C2-C049-4655-9F0C-C08C6D62061E}"/>
              </a:ext>
            </a:extLst>
          </p:cNvPr>
          <p:cNvPicPr>
            <a:picLocks noChangeAspect="1"/>
          </p:cNvPicPr>
          <p:nvPr/>
        </p:nvPicPr>
        <p:blipFill>
          <a:blip r:embed="rId3"/>
          <a:stretch>
            <a:fillRect/>
          </a:stretch>
        </p:blipFill>
        <p:spPr>
          <a:xfrm>
            <a:off x="1738282" y="4109304"/>
            <a:ext cx="8715436" cy="814479"/>
          </a:xfrm>
          <a:prstGeom prst="rect">
            <a:avLst/>
          </a:prstGeom>
        </p:spPr>
      </p:pic>
      <p:sp>
        <p:nvSpPr>
          <p:cNvPr id="10" name="Abgerundetes Rechteck 1"/>
          <p:cNvSpPr/>
          <p:nvPr/>
        </p:nvSpPr>
        <p:spPr>
          <a:xfrm>
            <a:off x="2273474" y="4238840"/>
            <a:ext cx="464964" cy="249817"/>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Abgerundetes Rechteck 2"/>
          <p:cNvSpPr/>
          <p:nvPr/>
        </p:nvSpPr>
        <p:spPr>
          <a:xfrm>
            <a:off x="8562084" y="4439666"/>
            <a:ext cx="265211" cy="403798"/>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Abgerundetes Rechteck 3"/>
          <p:cNvSpPr/>
          <p:nvPr/>
        </p:nvSpPr>
        <p:spPr>
          <a:xfrm>
            <a:off x="8536781" y="4762772"/>
            <a:ext cx="1257300" cy="373584"/>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0519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childTnLst>
                          </p:cTn>
                        </p:par>
                        <p:par>
                          <p:cTn id="8" fill="hold">
                            <p:stCondLst>
                              <p:cond delay="3000"/>
                            </p:stCondLst>
                            <p:childTnLst>
                              <p:par>
                                <p:cTn id="9" presetID="10" presetClass="entr" presetSubtype="0" fill="hold" nodeType="afterEffect">
                                  <p:stCondLst>
                                    <p:cond delay="2200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2000"/>
                                        <p:tgtEl>
                                          <p:spTgt spid="8"/>
                                        </p:tgtEl>
                                      </p:cBhvr>
                                    </p:animEffect>
                                  </p:childTnLst>
                                </p:cTn>
                              </p:par>
                            </p:childTnLst>
                          </p:cTn>
                        </p:par>
                        <p:par>
                          <p:cTn id="12" fill="hold">
                            <p:stCondLst>
                              <p:cond delay="27000"/>
                            </p:stCondLst>
                            <p:childTnLst>
                              <p:par>
                                <p:cTn id="13" presetID="10" presetClass="entr" presetSubtype="0" fill="hold" grpId="0" nodeType="afterEffect">
                                  <p:stCondLst>
                                    <p:cond delay="50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2000"/>
                                        <p:tgtEl>
                                          <p:spTgt spid="10"/>
                                        </p:tgtEl>
                                      </p:cBhvr>
                                    </p:animEffect>
                                  </p:childTnLst>
                                </p:cTn>
                              </p:par>
                            </p:childTnLst>
                          </p:cTn>
                        </p:par>
                        <p:par>
                          <p:cTn id="16" fill="hold">
                            <p:stCondLst>
                              <p:cond delay="29500"/>
                            </p:stCondLst>
                            <p:childTnLst>
                              <p:par>
                                <p:cTn id="17" presetID="10" presetClass="exit" presetSubtype="0" fill="hold" grpId="1" nodeType="afterEffect">
                                  <p:stCondLst>
                                    <p:cond delay="3000"/>
                                  </p:stCondLst>
                                  <p:childTnLst>
                                    <p:animEffect transition="out" filter="fade">
                                      <p:cBhvr>
                                        <p:cTn id="18" dur="2000"/>
                                        <p:tgtEl>
                                          <p:spTgt spid="10"/>
                                        </p:tgtEl>
                                      </p:cBhvr>
                                    </p:animEffect>
                                    <p:set>
                                      <p:cBhvr>
                                        <p:cTn id="19" dur="1" fill="hold">
                                          <p:stCondLst>
                                            <p:cond delay="1999"/>
                                          </p:stCondLst>
                                        </p:cTn>
                                        <p:tgtEl>
                                          <p:spTgt spid="10"/>
                                        </p:tgtEl>
                                        <p:attrNameLst>
                                          <p:attrName>style.visibility</p:attrName>
                                        </p:attrNameLst>
                                      </p:cBhvr>
                                      <p:to>
                                        <p:strVal val="hidden"/>
                                      </p:to>
                                    </p:set>
                                  </p:childTnLst>
                                </p:cTn>
                              </p:par>
                            </p:childTnLst>
                          </p:cTn>
                        </p:par>
                        <p:par>
                          <p:cTn id="20" fill="hold">
                            <p:stCondLst>
                              <p:cond delay="34500"/>
                            </p:stCondLst>
                            <p:childTnLst>
                              <p:par>
                                <p:cTn id="21" presetID="10" presetClass="entr" presetSubtype="0" fill="hold" grpId="0" nodeType="afterEffect">
                                  <p:stCondLst>
                                    <p:cond delay="500"/>
                                  </p:stCondLst>
                                  <p:childTnLst>
                                    <p:set>
                                      <p:cBhvr>
                                        <p:cTn id="22" dur="1" fill="hold">
                                          <p:stCondLst>
                                            <p:cond delay="0"/>
                                          </p:stCondLst>
                                        </p:cTn>
                                        <p:tgtEl>
                                          <p:spTgt spid="14"/>
                                        </p:tgtEl>
                                        <p:attrNameLst>
                                          <p:attrName>style.visibility</p:attrName>
                                        </p:attrNameLst>
                                      </p:cBhvr>
                                      <p:to>
                                        <p:strVal val="visible"/>
                                      </p:to>
                                    </p:set>
                                    <p:animEffect transition="in" filter="fade">
                                      <p:cBhvr>
                                        <p:cTn id="23" dur="2000"/>
                                        <p:tgtEl>
                                          <p:spTgt spid="14"/>
                                        </p:tgtEl>
                                      </p:cBhvr>
                                    </p:animEffect>
                                  </p:childTnLst>
                                </p:cTn>
                              </p:par>
                            </p:childTnLst>
                          </p:cTn>
                        </p:par>
                        <p:par>
                          <p:cTn id="24" fill="hold">
                            <p:stCondLst>
                              <p:cond delay="37000"/>
                            </p:stCondLst>
                            <p:childTnLst>
                              <p:par>
                                <p:cTn id="25" presetID="10" presetClass="exit" presetSubtype="0" fill="hold" grpId="1" nodeType="afterEffect">
                                  <p:stCondLst>
                                    <p:cond delay="3000"/>
                                  </p:stCondLst>
                                  <p:childTnLst>
                                    <p:animEffect transition="out" filter="fade">
                                      <p:cBhvr>
                                        <p:cTn id="26" dur="2000"/>
                                        <p:tgtEl>
                                          <p:spTgt spid="14"/>
                                        </p:tgtEl>
                                      </p:cBhvr>
                                    </p:animEffect>
                                    <p:set>
                                      <p:cBhvr>
                                        <p:cTn id="27" dur="1" fill="hold">
                                          <p:stCondLst>
                                            <p:cond delay="1999"/>
                                          </p:stCondLst>
                                        </p:cTn>
                                        <p:tgtEl>
                                          <p:spTgt spid="14"/>
                                        </p:tgtEl>
                                        <p:attrNameLst>
                                          <p:attrName>style.visibility</p:attrName>
                                        </p:attrNameLst>
                                      </p:cBhvr>
                                      <p:to>
                                        <p:strVal val="hidden"/>
                                      </p:to>
                                    </p:set>
                                  </p:childTnLst>
                                </p:cTn>
                              </p:par>
                            </p:childTnLst>
                          </p:cTn>
                        </p:par>
                        <p:par>
                          <p:cTn id="28" fill="hold">
                            <p:stCondLst>
                              <p:cond delay="42000"/>
                            </p:stCondLst>
                            <p:childTnLst>
                              <p:par>
                                <p:cTn id="29" presetID="10" presetClass="exit" presetSubtype="0" fill="hold" nodeType="afterEffect">
                                  <p:stCondLst>
                                    <p:cond delay="0"/>
                                  </p:stCondLst>
                                  <p:childTnLst>
                                    <p:animEffect transition="out" filter="fade">
                                      <p:cBhvr>
                                        <p:cTn id="30" dur="2000"/>
                                        <p:tgtEl>
                                          <p:spTgt spid="8"/>
                                        </p:tgtEl>
                                      </p:cBhvr>
                                    </p:animEffect>
                                    <p:set>
                                      <p:cBhvr>
                                        <p:cTn id="31" dur="1" fill="hold">
                                          <p:stCondLst>
                                            <p:cond delay="1999"/>
                                          </p:stCondLst>
                                        </p:cTn>
                                        <p:tgtEl>
                                          <p:spTgt spid="8"/>
                                        </p:tgtEl>
                                        <p:attrNameLst>
                                          <p:attrName>style.visibility</p:attrName>
                                        </p:attrNameLst>
                                      </p:cBhvr>
                                      <p:to>
                                        <p:strVal val="hidden"/>
                                      </p:to>
                                    </p:set>
                                  </p:childTnLst>
                                </p:cTn>
                              </p:par>
                              <p:par>
                                <p:cTn id="32" presetID="10" presetClass="entr" presetSubtype="0" fill="hold" nodeType="with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2000"/>
                                        <p:tgtEl>
                                          <p:spTgt spid="7"/>
                                        </p:tgtEl>
                                      </p:cBhvr>
                                    </p:animEffect>
                                  </p:childTnLst>
                                </p:cTn>
                              </p:par>
                            </p:childTnLst>
                          </p:cTn>
                        </p:par>
                        <p:par>
                          <p:cTn id="35" fill="hold">
                            <p:stCondLst>
                              <p:cond delay="44000"/>
                            </p:stCondLst>
                            <p:childTnLst>
                              <p:par>
                                <p:cTn id="36" presetID="10" presetClass="entr" presetSubtype="0" fill="hold" grpId="0" nodeType="afterEffect">
                                  <p:stCondLst>
                                    <p:cond delay="500"/>
                                  </p:stCondLst>
                                  <p:childTnLst>
                                    <p:set>
                                      <p:cBhvr>
                                        <p:cTn id="37" dur="1" fill="hold">
                                          <p:stCondLst>
                                            <p:cond delay="0"/>
                                          </p:stCondLst>
                                        </p:cTn>
                                        <p:tgtEl>
                                          <p:spTgt spid="16"/>
                                        </p:tgtEl>
                                        <p:attrNameLst>
                                          <p:attrName>style.visibility</p:attrName>
                                        </p:attrNameLst>
                                      </p:cBhvr>
                                      <p:to>
                                        <p:strVal val="visible"/>
                                      </p:to>
                                    </p:set>
                                    <p:animEffect transition="in" filter="fade">
                                      <p:cBhvr>
                                        <p:cTn id="38" dur="2000"/>
                                        <p:tgtEl>
                                          <p:spTgt spid="16"/>
                                        </p:tgtEl>
                                      </p:cBhvr>
                                    </p:animEffect>
                                  </p:childTnLst>
                                </p:cTn>
                              </p:par>
                            </p:childTnLst>
                          </p:cTn>
                        </p:par>
                        <p:par>
                          <p:cTn id="39" fill="hold">
                            <p:stCondLst>
                              <p:cond delay="46500"/>
                            </p:stCondLst>
                            <p:childTnLst>
                              <p:par>
                                <p:cTn id="40" presetID="10" presetClass="exit" presetSubtype="0" fill="hold" grpId="1" nodeType="afterEffect">
                                  <p:stCondLst>
                                    <p:cond delay="3000"/>
                                  </p:stCondLst>
                                  <p:childTnLst>
                                    <p:animEffect transition="out" filter="fade">
                                      <p:cBhvr>
                                        <p:cTn id="41" dur="2000"/>
                                        <p:tgtEl>
                                          <p:spTgt spid="16"/>
                                        </p:tgtEl>
                                      </p:cBhvr>
                                    </p:animEffect>
                                    <p:set>
                                      <p:cBhvr>
                                        <p:cTn id="42" dur="1" fill="hold">
                                          <p:stCondLst>
                                            <p:cond delay="1999"/>
                                          </p:stCondLst>
                                        </p:cTn>
                                        <p:tgtEl>
                                          <p:spTgt spid="16"/>
                                        </p:tgtEl>
                                        <p:attrNameLst>
                                          <p:attrName>style.visibility</p:attrName>
                                        </p:attrNameLst>
                                      </p:cBhvr>
                                      <p:to>
                                        <p:strVal val="hidden"/>
                                      </p:to>
                                    </p:set>
                                  </p:childTnLst>
                                </p:cTn>
                              </p:par>
                            </p:childTnLst>
                          </p:cTn>
                        </p:par>
                        <p:par>
                          <p:cTn id="43" fill="hold">
                            <p:stCondLst>
                              <p:cond delay="51500"/>
                            </p:stCondLst>
                            <p:childTnLst>
                              <p:par>
                                <p:cTn id="44" presetID="10" presetClass="entr" presetSubtype="0" fill="hold" grpId="0" nodeType="afterEffect">
                                  <p:stCondLst>
                                    <p:cond delay="2000"/>
                                  </p:stCondLst>
                                  <p:childTnLst>
                                    <p:set>
                                      <p:cBhvr>
                                        <p:cTn id="45" dur="1" fill="hold">
                                          <p:stCondLst>
                                            <p:cond delay="0"/>
                                          </p:stCondLst>
                                        </p:cTn>
                                        <p:tgtEl>
                                          <p:spTgt spid="15"/>
                                        </p:tgtEl>
                                        <p:attrNameLst>
                                          <p:attrName>style.visibility</p:attrName>
                                        </p:attrNameLst>
                                      </p:cBhvr>
                                      <p:to>
                                        <p:strVal val="visible"/>
                                      </p:to>
                                    </p:set>
                                    <p:animEffect transition="in" filter="fade">
                                      <p:cBhvr>
                                        <p:cTn id="4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5" grpId="0"/>
      <p:bldP spid="10" grpId="0" animBg="1"/>
      <p:bldP spid="10" grpId="1" animBg="1"/>
      <p:bldP spid="14" grpId="0" animBg="1"/>
      <p:bldP spid="14" grpId="1" animBg="1"/>
      <p:bldP spid="16" grpId="0" animBg="1"/>
      <p:bldP spid="16"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Audiodatei als Objekt einfügen</a:t>
            </a:r>
          </a:p>
        </p:txBody>
      </p:sp>
      <p:sp>
        <p:nvSpPr>
          <p:cNvPr id="3" name="Datumsplatzhalter 2"/>
          <p:cNvSpPr>
            <a:spLocks noGrp="1"/>
          </p:cNvSpPr>
          <p:nvPr>
            <p:ph type="dt" sz="half" idx="10"/>
          </p:nvPr>
        </p:nvSpPr>
        <p:spPr/>
        <p:txBody>
          <a:bodyPr/>
          <a:lstStyle/>
          <a:p>
            <a:fld id="{98CE47B5-03CF-409F-9254-240DF301D8C3}" type="datetime1">
              <a:rPr lang="de-DE" smtClean="0"/>
              <a:t>13.05.2025</a:t>
            </a:fld>
            <a:endParaRPr lang="de-DE"/>
          </a:p>
        </p:txBody>
      </p:sp>
      <p:sp>
        <p:nvSpPr>
          <p:cNvPr id="4" name="Fußzeilenplatzhalter 3"/>
          <p:cNvSpPr>
            <a:spLocks noGrp="1"/>
          </p:cNvSpPr>
          <p:nvPr>
            <p:ph type="ftr" sz="quarter" idx="11"/>
          </p:nvPr>
        </p:nvSpPr>
        <p:spPr/>
        <p:txBody>
          <a:bodyPr/>
          <a:lstStyle/>
          <a:p>
            <a:r>
              <a:rPr lang="de-DE"/>
              <a:t>PowerPoint für Microsoft 365 - Soundeffekte</a:t>
            </a:r>
          </a:p>
        </p:txBody>
      </p:sp>
      <p:sp>
        <p:nvSpPr>
          <p:cNvPr id="5" name="Foliennummernplatzhalter 4"/>
          <p:cNvSpPr>
            <a:spLocks noGrp="1"/>
          </p:cNvSpPr>
          <p:nvPr>
            <p:ph type="sldNum" sz="quarter" idx="12"/>
          </p:nvPr>
        </p:nvSpPr>
        <p:spPr/>
        <p:txBody>
          <a:bodyPr/>
          <a:lstStyle/>
          <a:p>
            <a:fld id="{769EA5EE-8DAB-4E70-8F85-016DD8669849}" type="slidenum">
              <a:rPr lang="de-DE" smtClean="0"/>
              <a:pPr/>
              <a:t>8</a:t>
            </a:fld>
            <a:endParaRPr lang="de-DE"/>
          </a:p>
        </p:txBody>
      </p:sp>
      <p:sp>
        <p:nvSpPr>
          <p:cNvPr id="6" name="Textfeld 5"/>
          <p:cNvSpPr txBox="1"/>
          <p:nvPr/>
        </p:nvSpPr>
        <p:spPr>
          <a:xfrm>
            <a:off x="609600" y="1340768"/>
            <a:ext cx="10972800" cy="2585323"/>
          </a:xfrm>
          <a:prstGeom prst="rect">
            <a:avLst/>
          </a:prstGeom>
          <a:noFill/>
        </p:spPr>
        <p:txBody>
          <a:bodyPr wrap="square" rtlCol="0">
            <a:spAutoFit/>
          </a:bodyPr>
          <a:lstStyle/>
          <a:p>
            <a:pPr>
              <a:spcAft>
                <a:spcPts val="1200"/>
              </a:spcAft>
            </a:pPr>
            <a:r>
              <a:rPr lang="de-DE" dirty="0">
                <a:solidFill>
                  <a:srgbClr val="0070C0"/>
                </a:solidFill>
              </a:rPr>
              <a:t>Nach dem Einfügen der Audiodatei erscheint in der Mitte der Folie ein Lautsprechersymbol. Dieses Symbol können Sie wie jedes andere Objekt auswählen. Sobald es ausgewählt worden ist, erscheinen direkt unterhalb des Symbols die Audiosteuerelemente. Hier können Sie z.B. die Audiodatei abspielen, vorwärts oder rückwärts springen oder auch die Lautstärke regulieren. Im Register </a:t>
            </a:r>
            <a:r>
              <a:rPr lang="de-DE" b="1" dirty="0">
                <a:solidFill>
                  <a:srgbClr val="0070C0"/>
                </a:solidFill>
                <a:latin typeface="Courier New" pitchFamily="49" charset="0"/>
                <a:cs typeface="Courier New" pitchFamily="49" charset="0"/>
              </a:rPr>
              <a:t>Wiedergabe</a:t>
            </a:r>
            <a:r>
              <a:rPr lang="de-DE" dirty="0">
                <a:solidFill>
                  <a:srgbClr val="0070C0"/>
                </a:solidFill>
              </a:rPr>
              <a:t> (Registergruppe </a:t>
            </a:r>
            <a:r>
              <a:rPr lang="de-DE" b="1" i="1" dirty="0">
                <a:latin typeface="Courier New" pitchFamily="49" charset="0"/>
                <a:cs typeface="Courier New" pitchFamily="49" charset="0"/>
              </a:rPr>
              <a:t>Audiotools</a:t>
            </a:r>
            <a:r>
              <a:rPr lang="de-DE" dirty="0">
                <a:solidFill>
                  <a:srgbClr val="0070C0"/>
                </a:solidFill>
              </a:rPr>
              <a:t>) stehen weitere </a:t>
            </a:r>
            <a:r>
              <a:rPr lang="de-DE" dirty="0" err="1">
                <a:solidFill>
                  <a:srgbClr val="0070C0"/>
                </a:solidFill>
              </a:rPr>
              <a:t>Einstel-lungsmöglichkeiten</a:t>
            </a:r>
            <a:r>
              <a:rPr lang="de-DE" dirty="0">
                <a:solidFill>
                  <a:srgbClr val="0070C0"/>
                </a:solidFill>
              </a:rPr>
              <a:t> zur Verfügung (u.a. kann der Anfang bzw. das Ende neu festgelegt oder Sprungmarken können gesetzt werden). Sie können auch bestimmen, ob die Audiowiedergabe sofort gestartet werden soll, oder beim An-klicken des Lautsprechersymbols (beim automatischen Start kann das Lautsprechersymbol auch ausgeblendet wer-den). Zusätzlich kann die Audiowiedergabe zu Beginn bzw. am Ende sanft ein- bzw. ausgeblendet werden (</a:t>
            </a:r>
            <a:r>
              <a:rPr lang="de-DE" dirty="0" err="1">
                <a:solidFill>
                  <a:srgbClr val="0070C0"/>
                </a:solidFill>
              </a:rPr>
              <a:t>Lautstär-ke</a:t>
            </a:r>
            <a:r>
              <a:rPr lang="de-DE" dirty="0">
                <a:solidFill>
                  <a:srgbClr val="0070C0"/>
                </a:solidFill>
              </a:rPr>
              <a:t> nimmt automatisch zu bzw. ab). Auch eine Endloswiedergabe ist möglich.</a:t>
            </a:r>
          </a:p>
        </p:txBody>
      </p:sp>
      <p:sp>
        <p:nvSpPr>
          <p:cNvPr id="7" name="Textfeld: Startsymbol"/>
          <p:cNvSpPr txBox="1"/>
          <p:nvPr/>
        </p:nvSpPr>
        <p:spPr>
          <a:xfrm>
            <a:off x="2027227" y="5877272"/>
            <a:ext cx="8137549" cy="369332"/>
          </a:xfrm>
          <a:prstGeom prst="rect">
            <a:avLst/>
          </a:prstGeom>
          <a:noFill/>
        </p:spPr>
        <p:txBody>
          <a:bodyPr wrap="none" rtlCol="0">
            <a:spAutoFit/>
          </a:bodyPr>
          <a:lstStyle/>
          <a:p>
            <a:pPr algn="ctr"/>
            <a:r>
              <a:rPr lang="de-DE" b="1" dirty="0">
                <a:solidFill>
                  <a:srgbClr val="FF0000"/>
                </a:solidFill>
              </a:rPr>
              <a:t>Start-Symbol (nach dem Start erscheint das Pause-Symbol; zwei senkrechte Striche)</a:t>
            </a:r>
          </a:p>
        </p:txBody>
      </p:sp>
      <p:sp>
        <p:nvSpPr>
          <p:cNvPr id="9" name="Textfeld: Rückwärts-Vorwärts"/>
          <p:cNvSpPr txBox="1"/>
          <p:nvPr/>
        </p:nvSpPr>
        <p:spPr>
          <a:xfrm>
            <a:off x="3217329" y="5877272"/>
            <a:ext cx="5757345" cy="369332"/>
          </a:xfrm>
          <a:prstGeom prst="rect">
            <a:avLst/>
          </a:prstGeom>
          <a:noFill/>
        </p:spPr>
        <p:txBody>
          <a:bodyPr wrap="none" rtlCol="0">
            <a:spAutoFit/>
          </a:bodyPr>
          <a:lstStyle/>
          <a:p>
            <a:pPr algn="ctr"/>
            <a:r>
              <a:rPr lang="de-DE" b="1" dirty="0">
                <a:solidFill>
                  <a:srgbClr val="FF0000"/>
                </a:solidFill>
              </a:rPr>
              <a:t>Symbole zum schnellen Rückwärts- bzw. Vorwärtsspringen</a:t>
            </a:r>
          </a:p>
        </p:txBody>
      </p:sp>
      <p:sp>
        <p:nvSpPr>
          <p:cNvPr id="11" name="Textfeld: Lautstärke"/>
          <p:cNvSpPr txBox="1"/>
          <p:nvPr/>
        </p:nvSpPr>
        <p:spPr>
          <a:xfrm>
            <a:off x="4722098" y="5877272"/>
            <a:ext cx="2747804" cy="369332"/>
          </a:xfrm>
          <a:prstGeom prst="rect">
            <a:avLst/>
          </a:prstGeom>
          <a:noFill/>
        </p:spPr>
        <p:txBody>
          <a:bodyPr wrap="none" rtlCol="0">
            <a:spAutoFit/>
          </a:bodyPr>
          <a:lstStyle/>
          <a:p>
            <a:pPr algn="ctr"/>
            <a:r>
              <a:rPr lang="de-DE" b="1" dirty="0">
                <a:solidFill>
                  <a:srgbClr val="FF0000"/>
                </a:solidFill>
              </a:rPr>
              <a:t>Regulierung der Lautstärke</a:t>
            </a:r>
          </a:p>
        </p:txBody>
      </p:sp>
      <p:sp>
        <p:nvSpPr>
          <p:cNvPr id="15" name="Textfeld 14"/>
          <p:cNvSpPr txBox="1"/>
          <p:nvPr/>
        </p:nvSpPr>
        <p:spPr>
          <a:xfrm>
            <a:off x="4211255" y="5857892"/>
            <a:ext cx="3769493" cy="369332"/>
          </a:xfrm>
          <a:prstGeom prst="rect">
            <a:avLst/>
          </a:prstGeom>
          <a:noFill/>
        </p:spPr>
        <p:txBody>
          <a:bodyPr wrap="none" rtlCol="0">
            <a:spAutoFit/>
          </a:bodyPr>
          <a:lstStyle/>
          <a:p>
            <a:r>
              <a:rPr lang="de-DE" dirty="0">
                <a:solidFill>
                  <a:srgbClr val="002060"/>
                </a:solidFill>
                <a:sym typeface="Wingdings"/>
              </a:rPr>
              <a:t> </a:t>
            </a:r>
            <a:r>
              <a:rPr lang="de-DE" dirty="0">
                <a:solidFill>
                  <a:srgbClr val="002060"/>
                </a:solidFill>
              </a:rPr>
              <a:t>Weiter zur nächsten Folie </a:t>
            </a:r>
            <a:r>
              <a:rPr lang="de-DE" dirty="0">
                <a:solidFill>
                  <a:srgbClr val="002060"/>
                </a:solidFill>
                <a:sym typeface="Wingdings"/>
              </a:rPr>
              <a:t></a:t>
            </a:r>
            <a:endParaRPr lang="de-DE" dirty="0">
              <a:solidFill>
                <a:srgbClr val="002060"/>
              </a:solidFill>
            </a:endParaRPr>
          </a:p>
        </p:txBody>
      </p:sp>
      <p:pic>
        <p:nvPicPr>
          <p:cNvPr id="13" name="Bild: Soundsymbol"/>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67238" y="4673715"/>
            <a:ext cx="3057525" cy="1028700"/>
          </a:xfrm>
          <a:prstGeom prst="rect">
            <a:avLst/>
          </a:prstGeom>
        </p:spPr>
      </p:pic>
      <p:sp>
        <p:nvSpPr>
          <p:cNvPr id="8" name="Abgerundetes Rechteck 1"/>
          <p:cNvSpPr/>
          <p:nvPr/>
        </p:nvSpPr>
        <p:spPr>
          <a:xfrm>
            <a:off x="4518501" y="5285671"/>
            <a:ext cx="451168" cy="457905"/>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Abgerundetes Rechteck 2"/>
          <p:cNvSpPr/>
          <p:nvPr/>
        </p:nvSpPr>
        <p:spPr>
          <a:xfrm>
            <a:off x="6042517" y="5287268"/>
            <a:ext cx="553546" cy="457905"/>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Abgerundetes Rechteck 3"/>
          <p:cNvSpPr/>
          <p:nvPr/>
        </p:nvSpPr>
        <p:spPr>
          <a:xfrm>
            <a:off x="7188995" y="5288747"/>
            <a:ext cx="478631" cy="457905"/>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406885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childTnLst>
                          </p:cTn>
                        </p:par>
                        <p:par>
                          <p:cTn id="8" fill="hold">
                            <p:stCondLst>
                              <p:cond delay="3000"/>
                            </p:stCondLst>
                            <p:childTnLst>
                              <p:par>
                                <p:cTn id="9" presetID="10" presetClass="entr" presetSubtype="0" fill="hold" nodeType="afterEffect">
                                  <p:stCondLst>
                                    <p:cond delay="2800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2000"/>
                                        <p:tgtEl>
                                          <p:spTgt spid="13"/>
                                        </p:tgtEl>
                                      </p:cBhvr>
                                    </p:animEffect>
                                  </p:childTnLst>
                                </p:cTn>
                              </p:par>
                            </p:childTnLst>
                          </p:cTn>
                        </p:par>
                        <p:par>
                          <p:cTn id="12" fill="hold">
                            <p:stCondLst>
                              <p:cond delay="33000"/>
                            </p:stCondLst>
                            <p:childTnLst>
                              <p:par>
                                <p:cTn id="13" presetID="10" presetClass="entr" presetSubtype="0" fill="hold" grpId="0" nodeType="afterEffect">
                                  <p:stCondLst>
                                    <p:cond delay="100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2000"/>
                                        <p:tgtEl>
                                          <p:spTgt spid="8"/>
                                        </p:tgtEl>
                                      </p:cBhvr>
                                    </p:animEffect>
                                  </p:childTnLst>
                                </p:cTn>
                              </p:par>
                              <p:par>
                                <p:cTn id="16" presetID="10" presetClass="entr" presetSubtype="0" fill="hold" grpId="0" nodeType="withEffect">
                                  <p:stCondLst>
                                    <p:cond delay="100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2000"/>
                                        <p:tgtEl>
                                          <p:spTgt spid="7"/>
                                        </p:tgtEl>
                                      </p:cBhvr>
                                    </p:animEffect>
                                  </p:childTnLst>
                                </p:cTn>
                              </p:par>
                            </p:childTnLst>
                          </p:cTn>
                        </p:par>
                        <p:par>
                          <p:cTn id="19" fill="hold">
                            <p:stCondLst>
                              <p:cond delay="36000"/>
                            </p:stCondLst>
                            <p:childTnLst>
                              <p:par>
                                <p:cTn id="20" presetID="10" presetClass="exit" presetSubtype="0" fill="hold" grpId="1" nodeType="afterEffect">
                                  <p:stCondLst>
                                    <p:cond delay="4000"/>
                                  </p:stCondLst>
                                  <p:childTnLst>
                                    <p:animEffect transition="out" filter="fade">
                                      <p:cBhvr>
                                        <p:cTn id="21" dur="2000"/>
                                        <p:tgtEl>
                                          <p:spTgt spid="8"/>
                                        </p:tgtEl>
                                      </p:cBhvr>
                                    </p:animEffect>
                                    <p:set>
                                      <p:cBhvr>
                                        <p:cTn id="22" dur="1" fill="hold">
                                          <p:stCondLst>
                                            <p:cond delay="1999"/>
                                          </p:stCondLst>
                                        </p:cTn>
                                        <p:tgtEl>
                                          <p:spTgt spid="8"/>
                                        </p:tgtEl>
                                        <p:attrNameLst>
                                          <p:attrName>style.visibility</p:attrName>
                                        </p:attrNameLst>
                                      </p:cBhvr>
                                      <p:to>
                                        <p:strVal val="hidden"/>
                                      </p:to>
                                    </p:set>
                                  </p:childTnLst>
                                </p:cTn>
                              </p:par>
                              <p:par>
                                <p:cTn id="23" presetID="10" presetClass="exit" presetSubtype="0" fill="hold" grpId="1" nodeType="withEffect">
                                  <p:stCondLst>
                                    <p:cond delay="4000"/>
                                  </p:stCondLst>
                                  <p:childTnLst>
                                    <p:animEffect transition="out" filter="fade">
                                      <p:cBhvr>
                                        <p:cTn id="24" dur="2000"/>
                                        <p:tgtEl>
                                          <p:spTgt spid="7"/>
                                        </p:tgtEl>
                                      </p:cBhvr>
                                    </p:animEffect>
                                    <p:set>
                                      <p:cBhvr>
                                        <p:cTn id="25" dur="1" fill="hold">
                                          <p:stCondLst>
                                            <p:cond delay="1999"/>
                                          </p:stCondLst>
                                        </p:cTn>
                                        <p:tgtEl>
                                          <p:spTgt spid="7"/>
                                        </p:tgtEl>
                                        <p:attrNameLst>
                                          <p:attrName>style.visibility</p:attrName>
                                        </p:attrNameLst>
                                      </p:cBhvr>
                                      <p:to>
                                        <p:strVal val="hidden"/>
                                      </p:to>
                                    </p:set>
                                  </p:childTnLst>
                                </p:cTn>
                              </p:par>
                            </p:childTnLst>
                          </p:cTn>
                        </p:par>
                        <p:par>
                          <p:cTn id="26" fill="hold">
                            <p:stCondLst>
                              <p:cond delay="42000"/>
                            </p:stCondLst>
                            <p:childTnLst>
                              <p:par>
                                <p:cTn id="27" presetID="10" presetClass="entr" presetSubtype="0" fill="hold" grpId="0" nodeType="afterEffect">
                                  <p:stCondLst>
                                    <p:cond delay="1000"/>
                                  </p:stCondLst>
                                  <p:childTnLst>
                                    <p:set>
                                      <p:cBhvr>
                                        <p:cTn id="28" dur="1" fill="hold">
                                          <p:stCondLst>
                                            <p:cond delay="0"/>
                                          </p:stCondLst>
                                        </p:cTn>
                                        <p:tgtEl>
                                          <p:spTgt spid="17"/>
                                        </p:tgtEl>
                                        <p:attrNameLst>
                                          <p:attrName>style.visibility</p:attrName>
                                        </p:attrNameLst>
                                      </p:cBhvr>
                                      <p:to>
                                        <p:strVal val="visible"/>
                                      </p:to>
                                    </p:set>
                                    <p:animEffect transition="in" filter="fade">
                                      <p:cBhvr>
                                        <p:cTn id="29" dur="2000"/>
                                        <p:tgtEl>
                                          <p:spTgt spid="17"/>
                                        </p:tgtEl>
                                      </p:cBhvr>
                                    </p:animEffect>
                                  </p:childTnLst>
                                </p:cTn>
                              </p:par>
                              <p:par>
                                <p:cTn id="30" presetID="10" presetClass="entr" presetSubtype="0" fill="hold" grpId="0" nodeType="withEffect">
                                  <p:stCondLst>
                                    <p:cond delay="1000"/>
                                  </p:stCondLst>
                                  <p:childTnLst>
                                    <p:set>
                                      <p:cBhvr>
                                        <p:cTn id="31" dur="1" fill="hold">
                                          <p:stCondLst>
                                            <p:cond delay="0"/>
                                          </p:stCondLst>
                                        </p:cTn>
                                        <p:tgtEl>
                                          <p:spTgt spid="9"/>
                                        </p:tgtEl>
                                        <p:attrNameLst>
                                          <p:attrName>style.visibility</p:attrName>
                                        </p:attrNameLst>
                                      </p:cBhvr>
                                      <p:to>
                                        <p:strVal val="visible"/>
                                      </p:to>
                                    </p:set>
                                    <p:animEffect transition="in" filter="fade">
                                      <p:cBhvr>
                                        <p:cTn id="32" dur="2000"/>
                                        <p:tgtEl>
                                          <p:spTgt spid="9"/>
                                        </p:tgtEl>
                                      </p:cBhvr>
                                    </p:animEffect>
                                  </p:childTnLst>
                                </p:cTn>
                              </p:par>
                            </p:childTnLst>
                          </p:cTn>
                        </p:par>
                        <p:par>
                          <p:cTn id="33" fill="hold">
                            <p:stCondLst>
                              <p:cond delay="45000"/>
                            </p:stCondLst>
                            <p:childTnLst>
                              <p:par>
                                <p:cTn id="34" presetID="10" presetClass="exit" presetSubtype="0" fill="hold" grpId="1" nodeType="afterEffect">
                                  <p:stCondLst>
                                    <p:cond delay="4000"/>
                                  </p:stCondLst>
                                  <p:childTnLst>
                                    <p:animEffect transition="out" filter="fade">
                                      <p:cBhvr>
                                        <p:cTn id="35" dur="2000"/>
                                        <p:tgtEl>
                                          <p:spTgt spid="17"/>
                                        </p:tgtEl>
                                      </p:cBhvr>
                                    </p:animEffect>
                                    <p:set>
                                      <p:cBhvr>
                                        <p:cTn id="36" dur="1" fill="hold">
                                          <p:stCondLst>
                                            <p:cond delay="1999"/>
                                          </p:stCondLst>
                                        </p:cTn>
                                        <p:tgtEl>
                                          <p:spTgt spid="17"/>
                                        </p:tgtEl>
                                        <p:attrNameLst>
                                          <p:attrName>style.visibility</p:attrName>
                                        </p:attrNameLst>
                                      </p:cBhvr>
                                      <p:to>
                                        <p:strVal val="hidden"/>
                                      </p:to>
                                    </p:set>
                                  </p:childTnLst>
                                </p:cTn>
                              </p:par>
                              <p:par>
                                <p:cTn id="37" presetID="10" presetClass="exit" presetSubtype="0" fill="hold" grpId="1" nodeType="withEffect">
                                  <p:stCondLst>
                                    <p:cond delay="4000"/>
                                  </p:stCondLst>
                                  <p:childTnLst>
                                    <p:animEffect transition="out" filter="fade">
                                      <p:cBhvr>
                                        <p:cTn id="38" dur="2000"/>
                                        <p:tgtEl>
                                          <p:spTgt spid="9"/>
                                        </p:tgtEl>
                                      </p:cBhvr>
                                    </p:animEffect>
                                    <p:set>
                                      <p:cBhvr>
                                        <p:cTn id="39" dur="1" fill="hold">
                                          <p:stCondLst>
                                            <p:cond delay="1999"/>
                                          </p:stCondLst>
                                        </p:cTn>
                                        <p:tgtEl>
                                          <p:spTgt spid="9"/>
                                        </p:tgtEl>
                                        <p:attrNameLst>
                                          <p:attrName>style.visibility</p:attrName>
                                        </p:attrNameLst>
                                      </p:cBhvr>
                                      <p:to>
                                        <p:strVal val="hidden"/>
                                      </p:to>
                                    </p:set>
                                  </p:childTnLst>
                                </p:cTn>
                              </p:par>
                            </p:childTnLst>
                          </p:cTn>
                        </p:par>
                        <p:par>
                          <p:cTn id="40" fill="hold">
                            <p:stCondLst>
                              <p:cond delay="51000"/>
                            </p:stCondLst>
                            <p:childTnLst>
                              <p:par>
                                <p:cTn id="41" presetID="10" presetClass="entr" presetSubtype="0" fill="hold" grpId="0" nodeType="afterEffect">
                                  <p:stCondLst>
                                    <p:cond delay="100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2000"/>
                                        <p:tgtEl>
                                          <p:spTgt spid="18"/>
                                        </p:tgtEl>
                                      </p:cBhvr>
                                    </p:animEffect>
                                  </p:childTnLst>
                                </p:cTn>
                              </p:par>
                              <p:par>
                                <p:cTn id="44" presetID="10" presetClass="entr" presetSubtype="0" fill="hold" grpId="0" nodeType="withEffect">
                                  <p:stCondLst>
                                    <p:cond delay="100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2000"/>
                                        <p:tgtEl>
                                          <p:spTgt spid="11"/>
                                        </p:tgtEl>
                                      </p:cBhvr>
                                    </p:animEffect>
                                  </p:childTnLst>
                                </p:cTn>
                              </p:par>
                            </p:childTnLst>
                          </p:cTn>
                        </p:par>
                        <p:par>
                          <p:cTn id="47" fill="hold">
                            <p:stCondLst>
                              <p:cond delay="54000"/>
                            </p:stCondLst>
                            <p:childTnLst>
                              <p:par>
                                <p:cTn id="48" presetID="10" presetClass="exit" presetSubtype="0" fill="hold" grpId="1" nodeType="afterEffect">
                                  <p:stCondLst>
                                    <p:cond delay="4000"/>
                                  </p:stCondLst>
                                  <p:childTnLst>
                                    <p:animEffect transition="out" filter="fade">
                                      <p:cBhvr>
                                        <p:cTn id="49" dur="2000"/>
                                        <p:tgtEl>
                                          <p:spTgt spid="18"/>
                                        </p:tgtEl>
                                      </p:cBhvr>
                                    </p:animEffect>
                                    <p:set>
                                      <p:cBhvr>
                                        <p:cTn id="50" dur="1" fill="hold">
                                          <p:stCondLst>
                                            <p:cond delay="1999"/>
                                          </p:stCondLst>
                                        </p:cTn>
                                        <p:tgtEl>
                                          <p:spTgt spid="18"/>
                                        </p:tgtEl>
                                        <p:attrNameLst>
                                          <p:attrName>style.visibility</p:attrName>
                                        </p:attrNameLst>
                                      </p:cBhvr>
                                      <p:to>
                                        <p:strVal val="hidden"/>
                                      </p:to>
                                    </p:set>
                                  </p:childTnLst>
                                </p:cTn>
                              </p:par>
                              <p:par>
                                <p:cTn id="51" presetID="10" presetClass="exit" presetSubtype="0" fill="hold" grpId="1" nodeType="withEffect">
                                  <p:stCondLst>
                                    <p:cond delay="4000"/>
                                  </p:stCondLst>
                                  <p:childTnLst>
                                    <p:animEffect transition="out" filter="fade">
                                      <p:cBhvr>
                                        <p:cTn id="52" dur="2000"/>
                                        <p:tgtEl>
                                          <p:spTgt spid="11"/>
                                        </p:tgtEl>
                                      </p:cBhvr>
                                    </p:animEffect>
                                    <p:set>
                                      <p:cBhvr>
                                        <p:cTn id="53" dur="1" fill="hold">
                                          <p:stCondLst>
                                            <p:cond delay="1999"/>
                                          </p:stCondLst>
                                        </p:cTn>
                                        <p:tgtEl>
                                          <p:spTgt spid="11"/>
                                        </p:tgtEl>
                                        <p:attrNameLst>
                                          <p:attrName>style.visibility</p:attrName>
                                        </p:attrNameLst>
                                      </p:cBhvr>
                                      <p:to>
                                        <p:strVal val="hidden"/>
                                      </p:to>
                                    </p:set>
                                  </p:childTnLst>
                                </p:cTn>
                              </p:par>
                            </p:childTnLst>
                          </p:cTn>
                        </p:par>
                        <p:par>
                          <p:cTn id="54" fill="hold">
                            <p:stCondLst>
                              <p:cond delay="60000"/>
                            </p:stCondLst>
                            <p:childTnLst>
                              <p:par>
                                <p:cTn id="55" presetID="10" presetClass="entr" presetSubtype="0" fill="hold" grpId="0" nodeType="afterEffect">
                                  <p:stCondLst>
                                    <p:cond delay="2000"/>
                                  </p:stCondLst>
                                  <p:childTnLst>
                                    <p:set>
                                      <p:cBhvr>
                                        <p:cTn id="56" dur="1" fill="hold">
                                          <p:stCondLst>
                                            <p:cond delay="0"/>
                                          </p:stCondLst>
                                        </p:cTn>
                                        <p:tgtEl>
                                          <p:spTgt spid="15"/>
                                        </p:tgtEl>
                                        <p:attrNameLst>
                                          <p:attrName>style.visibility</p:attrName>
                                        </p:attrNameLst>
                                      </p:cBhvr>
                                      <p:to>
                                        <p:strVal val="visible"/>
                                      </p:to>
                                    </p:set>
                                    <p:animEffect transition="in" filter="fade">
                                      <p:cBhvr>
                                        <p:cTn id="5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7" grpId="1"/>
      <p:bldP spid="9" grpId="0"/>
      <p:bldP spid="9" grpId="1"/>
      <p:bldP spid="11" grpId="0"/>
      <p:bldP spid="11" grpId="1"/>
      <p:bldP spid="15" grpId="0"/>
      <p:bldP spid="8" grpId="0" animBg="1"/>
      <p:bldP spid="8" grpId="1" animBg="1"/>
      <p:bldP spid="17" grpId="0" animBg="1"/>
      <p:bldP spid="17" grpId="1" animBg="1"/>
      <p:bldP spid="18" grpId="0" animBg="1"/>
      <p:bldP spid="18"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Übersicht über die Soundeffekte</a:t>
            </a:r>
          </a:p>
        </p:txBody>
      </p:sp>
      <p:sp>
        <p:nvSpPr>
          <p:cNvPr id="3" name="Datumsplatzhalter 2"/>
          <p:cNvSpPr>
            <a:spLocks noGrp="1"/>
          </p:cNvSpPr>
          <p:nvPr>
            <p:ph type="dt" sz="half" idx="10"/>
          </p:nvPr>
        </p:nvSpPr>
        <p:spPr/>
        <p:txBody>
          <a:bodyPr/>
          <a:lstStyle/>
          <a:p>
            <a:fld id="{1D8B7F2F-AF8B-4672-BA56-0FF024CB052E}" type="datetime1">
              <a:rPr lang="de-DE" smtClean="0"/>
              <a:t>13.05.2025</a:t>
            </a:fld>
            <a:endParaRPr lang="de-DE"/>
          </a:p>
        </p:txBody>
      </p:sp>
      <p:sp>
        <p:nvSpPr>
          <p:cNvPr id="4" name="Fußzeilenplatzhalter 3"/>
          <p:cNvSpPr>
            <a:spLocks noGrp="1"/>
          </p:cNvSpPr>
          <p:nvPr>
            <p:ph type="ftr" sz="quarter" idx="11"/>
          </p:nvPr>
        </p:nvSpPr>
        <p:spPr/>
        <p:txBody>
          <a:bodyPr/>
          <a:lstStyle/>
          <a:p>
            <a:r>
              <a:rPr lang="de-DE"/>
              <a:t>PowerPoint für Microsoft 365 - Soundeffekte</a:t>
            </a:r>
          </a:p>
        </p:txBody>
      </p:sp>
      <p:sp>
        <p:nvSpPr>
          <p:cNvPr id="5" name="Foliennummernplatzhalter 4"/>
          <p:cNvSpPr>
            <a:spLocks noGrp="1"/>
          </p:cNvSpPr>
          <p:nvPr>
            <p:ph type="sldNum" sz="quarter" idx="12"/>
          </p:nvPr>
        </p:nvSpPr>
        <p:spPr/>
        <p:txBody>
          <a:bodyPr/>
          <a:lstStyle/>
          <a:p>
            <a:fld id="{769EA5EE-8DAB-4E70-8F85-016DD8669849}" type="slidenum">
              <a:rPr lang="de-DE" smtClean="0"/>
              <a:pPr/>
              <a:t>9</a:t>
            </a:fld>
            <a:endParaRPr lang="de-DE"/>
          </a:p>
        </p:txBody>
      </p:sp>
      <p:sp>
        <p:nvSpPr>
          <p:cNvPr id="6" name="Textfeld 5"/>
          <p:cNvSpPr txBox="1"/>
          <p:nvPr/>
        </p:nvSpPr>
        <p:spPr>
          <a:xfrm>
            <a:off x="609600" y="1643050"/>
            <a:ext cx="10972800" cy="2062103"/>
          </a:xfrm>
          <a:prstGeom prst="rect">
            <a:avLst/>
          </a:prstGeom>
          <a:noFill/>
        </p:spPr>
        <p:txBody>
          <a:bodyPr wrap="square" rtlCol="0">
            <a:spAutoFit/>
          </a:bodyPr>
          <a:lstStyle/>
          <a:p>
            <a:pPr>
              <a:spcAft>
                <a:spcPts val="1200"/>
              </a:spcAft>
            </a:pPr>
            <a:r>
              <a:rPr lang="de-DE" dirty="0">
                <a:solidFill>
                  <a:srgbClr val="0070C0"/>
                </a:solidFill>
              </a:rPr>
              <a:t>Nach dieser kurzen Einführung werden nun auf der nächsten Folie alle direkt zur Verfügung stehenden Soundeffekte vorgestellt. Sie sehen die Namen der Soundeffekte. Klicken Sie den gewünschten Namen an, um den entsprechen-den Sound zu hören. </a:t>
            </a:r>
          </a:p>
          <a:p>
            <a:pPr>
              <a:spcAft>
                <a:spcPts val="1200"/>
              </a:spcAft>
            </a:pPr>
            <a:r>
              <a:rPr lang="de-DE" dirty="0">
                <a:solidFill>
                  <a:srgbClr val="0070C0"/>
                </a:solidFill>
              </a:rPr>
              <a:t>Für die Audiowiedergabe wird eine Soundkarte und angeschlossene Lautsprecher oder Kopfhörer benötigt.</a:t>
            </a:r>
          </a:p>
          <a:p>
            <a:pPr>
              <a:spcAft>
                <a:spcPts val="1200"/>
              </a:spcAft>
            </a:pPr>
            <a:r>
              <a:rPr lang="de-DE" dirty="0">
                <a:solidFill>
                  <a:srgbClr val="0070C0"/>
                </a:solidFill>
              </a:rPr>
              <a:t>Der Wechsel zur nächsten Folie findet automatisch statt. Danach müssen Sie wieder auf den Folienhintergrund </a:t>
            </a:r>
            <a:r>
              <a:rPr lang="de-DE" dirty="0" err="1">
                <a:solidFill>
                  <a:srgbClr val="0070C0"/>
                </a:solidFill>
              </a:rPr>
              <a:t>kli-cken</a:t>
            </a:r>
            <a:r>
              <a:rPr lang="de-DE" dirty="0">
                <a:solidFill>
                  <a:srgbClr val="0070C0"/>
                </a:solidFill>
              </a:rPr>
              <a:t>, um zur nächsten Folie zu kommen.</a:t>
            </a:r>
          </a:p>
        </p:txBody>
      </p:sp>
      <p:sp>
        <p:nvSpPr>
          <p:cNvPr id="7" name="Textfeld 6"/>
          <p:cNvSpPr txBox="1"/>
          <p:nvPr/>
        </p:nvSpPr>
        <p:spPr>
          <a:xfrm>
            <a:off x="1881158" y="4228936"/>
            <a:ext cx="8429684" cy="1200329"/>
          </a:xfrm>
          <a:prstGeom prst="rect">
            <a:avLst/>
          </a:prstGeom>
          <a:noFill/>
        </p:spPr>
        <p:txBody>
          <a:bodyPr wrap="square" rtlCol="0">
            <a:spAutoFit/>
          </a:bodyPr>
          <a:lstStyle/>
          <a:p>
            <a:pPr algn="ctr"/>
            <a:r>
              <a:rPr lang="de-DE" sz="7200" b="1" dirty="0" err="1">
                <a:solidFill>
                  <a:srgbClr val="FF0000"/>
                </a:solidFill>
              </a:rPr>
              <a:t>Let</a:t>
            </a:r>
            <a:r>
              <a:rPr lang="de-DE" sz="7200" b="1" dirty="0">
                <a:solidFill>
                  <a:srgbClr val="FF0000"/>
                </a:solidFill>
              </a:rPr>
              <a:t> </a:t>
            </a:r>
            <a:r>
              <a:rPr lang="de-DE" sz="7200" b="1" dirty="0" err="1">
                <a:solidFill>
                  <a:srgbClr val="FF0000"/>
                </a:solidFill>
              </a:rPr>
              <a:t>the</a:t>
            </a:r>
            <a:r>
              <a:rPr lang="de-DE" sz="7200" b="1" dirty="0">
                <a:solidFill>
                  <a:srgbClr val="FF0000"/>
                </a:solidFill>
              </a:rPr>
              <a:t> </a:t>
            </a:r>
            <a:r>
              <a:rPr lang="de-DE" sz="7200" b="1" dirty="0" err="1">
                <a:solidFill>
                  <a:srgbClr val="FF0000"/>
                </a:solidFill>
              </a:rPr>
              <a:t>show</a:t>
            </a:r>
            <a:r>
              <a:rPr lang="de-DE" sz="7200" b="1" dirty="0">
                <a:solidFill>
                  <a:srgbClr val="FF0000"/>
                </a:solidFill>
              </a:rPr>
              <a:t> </a:t>
            </a:r>
            <a:r>
              <a:rPr lang="de-DE" sz="7200" b="1" dirty="0" err="1">
                <a:solidFill>
                  <a:srgbClr val="FF0000"/>
                </a:solidFill>
              </a:rPr>
              <a:t>begin</a:t>
            </a:r>
            <a:r>
              <a:rPr lang="de-DE" sz="7200" b="1" dirty="0">
                <a:solidFill>
                  <a:srgbClr val="FF0000"/>
                </a:solidFill>
              </a:rPr>
              <a:t>!!!</a:t>
            </a:r>
          </a:p>
        </p:txBody>
      </p:sp>
    </p:spTree>
    <p:extLst>
      <p:ext uri="{BB962C8B-B14F-4D97-AF65-F5344CB8AC3E}">
        <p14:creationId xmlns:p14="http://schemas.microsoft.com/office/powerpoint/2010/main" val="724066182"/>
      </p:ext>
    </p:extLst>
  </p:cSld>
  <p:clrMapOvr>
    <a:masterClrMapping/>
  </p:clrMapOvr>
  <mc:AlternateContent xmlns:mc="http://schemas.openxmlformats.org/markup-compatibility/2006" xmlns:p14="http://schemas.microsoft.com/office/powerpoint/2010/main">
    <mc:Choice Requires="p14">
      <p:transition spd="slow" p14:dur="2000" advTm="12000"/>
    </mc:Choice>
    <mc:Fallback xmlns="">
      <p:transition spd="slow" advTm="12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childTnLst>
                          </p:cTn>
                        </p:par>
                        <p:par>
                          <p:cTn id="8" fill="hold">
                            <p:stCondLst>
                              <p:cond delay="3000"/>
                            </p:stCondLst>
                            <p:childTnLst>
                              <p:par>
                                <p:cTn id="9" presetID="15" presetClass="entr" presetSubtype="0" fill="hold" grpId="0" nodeType="afterEffect">
                                  <p:stCondLst>
                                    <p:cond delay="10000"/>
                                  </p:stCondLst>
                                  <p:iterate type="lt">
                                    <p:tmPct val="10000"/>
                                  </p:iterate>
                                  <p:childTnLst>
                                    <p:set>
                                      <p:cBhvr>
                                        <p:cTn id="10" dur="1" fill="hold">
                                          <p:stCondLst>
                                            <p:cond delay="0"/>
                                          </p:stCondLst>
                                        </p:cTn>
                                        <p:tgtEl>
                                          <p:spTgt spid="7"/>
                                        </p:tgtEl>
                                        <p:attrNameLst>
                                          <p:attrName>style.visibility</p:attrName>
                                        </p:attrNameLst>
                                      </p:cBhvr>
                                      <p:to>
                                        <p:strVal val="visible"/>
                                      </p:to>
                                    </p:set>
                                    <p:anim calcmode="lin" valueType="num">
                                      <p:cBhvr>
                                        <p:cTn id="11" dur="1000" fill="hold"/>
                                        <p:tgtEl>
                                          <p:spTgt spid="7"/>
                                        </p:tgtEl>
                                        <p:attrNameLst>
                                          <p:attrName>ppt_w</p:attrName>
                                        </p:attrNameLst>
                                      </p:cBhvr>
                                      <p:tavLst>
                                        <p:tav tm="0">
                                          <p:val>
                                            <p:fltVal val="0"/>
                                          </p:val>
                                        </p:tav>
                                        <p:tav tm="100000">
                                          <p:val>
                                            <p:strVal val="#ppt_w"/>
                                          </p:val>
                                        </p:tav>
                                      </p:tavLst>
                                    </p:anim>
                                    <p:anim calcmode="lin" valueType="num">
                                      <p:cBhvr>
                                        <p:cTn id="12" dur="1000" fill="hold"/>
                                        <p:tgtEl>
                                          <p:spTgt spid="7"/>
                                        </p:tgtEl>
                                        <p:attrNameLst>
                                          <p:attrName>ppt_h</p:attrName>
                                        </p:attrNameLst>
                                      </p:cBhvr>
                                      <p:tavLst>
                                        <p:tav tm="0">
                                          <p:val>
                                            <p:fltVal val="0"/>
                                          </p:val>
                                        </p:tav>
                                        <p:tav tm="100000">
                                          <p:val>
                                            <p:strVal val="#ppt_h"/>
                                          </p:val>
                                        </p:tav>
                                      </p:tavLst>
                                    </p:anim>
                                    <p:anim calcmode="lin" valueType="num">
                                      <p:cBhvr>
                                        <p:cTn id="13"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14"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par>
                          <p:cTn id="15" fill="hold">
                            <p:stCondLst>
                              <p:cond delay="15700"/>
                            </p:stCondLst>
                            <p:childTnLst>
                              <p:par>
                                <p:cTn id="16" presetID="38" presetClass="exit" presetSubtype="0" accel="50000" fill="hold" grpId="1" nodeType="afterEffect">
                                  <p:stCondLst>
                                    <p:cond delay="2000"/>
                                  </p:stCondLst>
                                  <p:iterate type="lt">
                                    <p:tmPct val="20000"/>
                                  </p:iterate>
                                  <p:childTnLst>
                                    <p:anim calcmode="lin" valueType="num">
                                      <p:cBhvr>
                                        <p:cTn id="17" dur="1000">
                                          <p:stCondLst>
                                            <p:cond delay="0"/>
                                          </p:stCondLst>
                                        </p:cTn>
                                        <p:tgtEl>
                                          <p:spTgt spid="7"/>
                                        </p:tgtEl>
                                        <p:attrNameLst>
                                          <p:attrName>style.rotation</p:attrName>
                                        </p:attrNameLst>
                                      </p:cBhvr>
                                      <p:tavLst>
                                        <p:tav tm="0">
                                          <p:val>
                                            <p:fltVal val="0"/>
                                          </p:val>
                                        </p:tav>
                                        <p:tav tm="100000">
                                          <p:val>
                                            <p:fltVal val="45"/>
                                          </p:val>
                                        </p:tav>
                                      </p:tavLst>
                                    </p:anim>
                                    <p:anim calcmode="lin" valueType="num">
                                      <p:cBhvr>
                                        <p:cTn id="18" dur="1000">
                                          <p:stCondLst>
                                            <p:cond delay="0"/>
                                          </p:stCondLst>
                                        </p:cTn>
                                        <p:tgtEl>
                                          <p:spTgt spid="7"/>
                                        </p:tgtEl>
                                        <p:attrNameLst>
                                          <p:attrName>ppt_y</p:attrName>
                                        </p:attrNameLst>
                                      </p:cBhvr>
                                      <p:tavLst>
                                        <p:tav tm="0">
                                          <p:val>
                                            <p:strVal val="ppt_y"/>
                                          </p:val>
                                        </p:tav>
                                        <p:tav tm="100000">
                                          <p:val>
                                            <p:strVal val="ppt_y+1"/>
                                          </p:val>
                                        </p:tav>
                                      </p:tavLst>
                                    </p:anim>
                                    <p:set>
                                      <p:cBhvr>
                                        <p:cTn id="19" dur="1" fill="hold">
                                          <p:stCondLst>
                                            <p:cond delay="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7" grpId="1"/>
    </p:bldLst>
  </p:timing>
</p:sld>
</file>

<file path=ppt/theme/theme1.xml><?xml version="1.0" encoding="utf-8"?>
<a:theme xmlns:a="http://schemas.openxmlformats.org/drawingml/2006/main" name="hrz">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hrz</Template>
  <TotalTime>0</TotalTime>
  <Words>1138</Words>
  <Application>Microsoft Office PowerPoint</Application>
  <PresentationFormat>Breitbild</PresentationFormat>
  <Paragraphs>91</Paragraphs>
  <Slides>11</Slides>
  <Notes>1</Notes>
  <HiddenSlides>0</HiddenSlides>
  <MMClips>0</MMClips>
  <ScaleCrop>false</ScaleCrop>
  <HeadingPairs>
    <vt:vector size="6" baseType="variant">
      <vt:variant>
        <vt:lpstr>Verwendete Schriftarten</vt:lpstr>
      </vt:variant>
      <vt:variant>
        <vt:i4>4</vt:i4>
      </vt:variant>
      <vt:variant>
        <vt:lpstr>Design</vt:lpstr>
      </vt:variant>
      <vt:variant>
        <vt:i4>2</vt:i4>
      </vt:variant>
      <vt:variant>
        <vt:lpstr>Folientitel</vt:lpstr>
      </vt:variant>
      <vt:variant>
        <vt:i4>11</vt:i4>
      </vt:variant>
    </vt:vector>
  </HeadingPairs>
  <TitlesOfParts>
    <vt:vector size="17" baseType="lpstr">
      <vt:lpstr>Arial</vt:lpstr>
      <vt:lpstr>Calibri</vt:lpstr>
      <vt:lpstr>Courier New</vt:lpstr>
      <vt:lpstr>Wingdings</vt:lpstr>
      <vt:lpstr>hrz</vt:lpstr>
      <vt:lpstr>Larissa</vt:lpstr>
      <vt:lpstr>PowerPoint für Microsoft 365</vt:lpstr>
      <vt:lpstr>Einleitung</vt:lpstr>
      <vt:lpstr>Inhalt</vt:lpstr>
      <vt:lpstr>Was ist ein Soundeffekt?</vt:lpstr>
      <vt:lpstr>Soundeffekte auf Objekte und Folien anwenden</vt:lpstr>
      <vt:lpstr>Soundeffekte auf Objekte und Folien anwenden</vt:lpstr>
      <vt:lpstr>Audiodatei als Objekt einfügen</vt:lpstr>
      <vt:lpstr>Audiodatei als Objekt einfügen</vt:lpstr>
      <vt:lpstr>Übersicht über die Soundeffekte</vt:lpstr>
      <vt:lpstr>Übersicht über die Soundeffekte</vt:lpstr>
      <vt:lpstr>PowerPoint-Präsentation</vt:lpstr>
    </vt:vector>
  </TitlesOfParts>
  <Company>Hochschulrechenzentrum JLU Gießen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Soundeffekte in PowerPoint 2013</dc:title>
  <dc:creator>win7-user</dc:creator>
  <cp:lastModifiedBy>Gerd-Michael Sens</cp:lastModifiedBy>
  <cp:revision>61</cp:revision>
  <dcterms:created xsi:type="dcterms:W3CDTF">2010-10-05T08:40:54Z</dcterms:created>
  <dcterms:modified xsi:type="dcterms:W3CDTF">2025-05-13T09:20:21Z</dcterms:modified>
  <cp:category>MS-PowerPoint 2013</cp:category>
</cp:coreProperties>
</file>