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67" r:id="rId6"/>
    <p:sldId id="259" r:id="rId7"/>
    <p:sldId id="270" r:id="rId8"/>
    <p:sldId id="271" r:id="rId9"/>
    <p:sldId id="26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2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85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08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44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08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9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43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62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20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20B29-7503-42B2-9020-80B16EA4D6B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0B18-E08D-42E4-8CA2-AE946EEE7D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58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owiki.de/Calc2LaTeX.html" TargetMode="External"/><Relationship Id="rId7" Type="http://schemas.openxmlformats.org/officeDocument/2006/relationships/hyperlink" Target="https://www1.citavi.com/sub/manual6/de/index.html?101_creating_a_publication_with_latex.html" TargetMode="External"/><Relationship Id="rId2" Type="http://schemas.openxmlformats.org/officeDocument/2006/relationships/hyperlink" Target="https://www.grindeq.com/index.php?p=word2late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texify.kirelabs.org/classify.html" TargetMode="External"/><Relationship Id="rId5" Type="http://schemas.openxmlformats.org/officeDocument/2006/relationships/hyperlink" Target="https://www.google.de/url?sa=t&amp;rct=j&amp;q=&amp;esrc=s&amp;source=web&amp;cd=1&amp;ved=0ahUKEwjvo6-mj_DYAhVIuRQKHfzQAE8QFggoMAA&amp;url=https://www.statistik.tu-dortmund.de/fileadmin/user_upload/Lehrstuehle/Genetik/Bib-Datei/LaTeX-Refsheet.pdf&amp;usg=AOvVaw2Q4mpOrIAqJWbgLelol0kx" TargetMode="External"/><Relationship Id="rId4" Type="http://schemas.openxmlformats.org/officeDocument/2006/relationships/hyperlink" Target="https://de.wikibooks.org/wiki/LaTeX-Kompend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/>
          <a:lstStyle/>
          <a:p>
            <a:r>
              <a:rPr lang="de-DE" dirty="0" smtClean="0"/>
              <a:t>Texte mit optimalem Layout erstellen</a:t>
            </a:r>
          </a:p>
          <a:p>
            <a:endParaRPr lang="de-DE" sz="1600" dirty="0" smtClean="0"/>
          </a:p>
          <a:p>
            <a:endParaRPr lang="de-DE" sz="1600" dirty="0"/>
          </a:p>
          <a:p>
            <a:endParaRPr lang="de-DE" sz="1600" dirty="0" smtClean="0"/>
          </a:p>
          <a:p>
            <a:endParaRPr lang="de-DE" sz="1600" dirty="0"/>
          </a:p>
          <a:p>
            <a:r>
              <a:rPr lang="de-DE" sz="2000" dirty="0" smtClean="0"/>
              <a:t>Coffee </a:t>
            </a:r>
            <a:r>
              <a:rPr lang="de-DE" sz="2000" dirty="0" err="1" smtClean="0"/>
              <a:t>Lecture</a:t>
            </a:r>
            <a:r>
              <a:rPr lang="de-DE" sz="2000" dirty="0" smtClean="0"/>
              <a:t> - 24.10.18</a:t>
            </a:r>
            <a:endParaRPr lang="de-DE" sz="2000" dirty="0"/>
          </a:p>
          <a:p>
            <a:r>
              <a:rPr lang="de-DE" sz="2000" dirty="0" smtClean="0"/>
              <a:t>Dr. Mirjam Kant</a:t>
            </a:r>
            <a:endParaRPr lang="de-DE" sz="2000" dirty="0"/>
          </a:p>
        </p:txBody>
      </p:sp>
      <p:pic>
        <p:nvPicPr>
          <p:cNvPr id="1026" name="Picture 2" descr="LaTeX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700808"/>
            <a:ext cx="4104456" cy="171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5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LaTeX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000" dirty="0" smtClean="0"/>
              <a:t>Textsatzsystem</a:t>
            </a:r>
          </a:p>
          <a:p>
            <a:r>
              <a:rPr lang="de-DE" sz="3000" dirty="0" smtClean="0"/>
              <a:t>Basiert auf </a:t>
            </a:r>
            <a:r>
              <a:rPr lang="de-DE" sz="3000" dirty="0" err="1" smtClean="0"/>
              <a:t>TeX</a:t>
            </a:r>
            <a:r>
              <a:rPr lang="de-DE" sz="3000" dirty="0" smtClean="0"/>
              <a:t>, bessere Anwendbarkeit</a:t>
            </a:r>
          </a:p>
          <a:p>
            <a:r>
              <a:rPr lang="de-DE" sz="3000" dirty="0"/>
              <a:t>Auszeichnungssprache </a:t>
            </a:r>
            <a:r>
              <a:rPr lang="de-DE" sz="3000" dirty="0" smtClean="0"/>
              <a:t>(z.B. µ  </a:t>
            </a:r>
            <a:r>
              <a:rPr lang="de-DE" sz="3000" dirty="0"/>
              <a:t>= \</a:t>
            </a:r>
            <a:r>
              <a:rPr lang="de-DE" sz="3000" dirty="0" err="1"/>
              <a:t>mu</a:t>
            </a:r>
            <a:r>
              <a:rPr lang="de-DE" sz="3000" dirty="0" smtClean="0"/>
              <a:t>) mit logischem Markup (z.B. Überschriften)</a:t>
            </a:r>
          </a:p>
          <a:p>
            <a:r>
              <a:rPr lang="de-DE" sz="3000" dirty="0" smtClean="0"/>
              <a:t>Besonders in Mathematik, Technik und Naturwissenschaften verbreitet</a:t>
            </a:r>
            <a:endParaRPr lang="de-DE" sz="3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459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Vorteile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r>
              <a:rPr lang="de-DE" sz="3000" dirty="0" smtClean="0"/>
              <a:t>Kostenfrei, unabhängig vom Betriebssystem </a:t>
            </a:r>
          </a:p>
          <a:p>
            <a:r>
              <a:rPr lang="de-DE" sz="3000" dirty="0" smtClean="0"/>
              <a:t>Layout wird für Druck optimiert gesetzt (automatisch anhand vorgegebener Optionen)</a:t>
            </a:r>
          </a:p>
          <a:p>
            <a:r>
              <a:rPr lang="de-DE" sz="3000" dirty="0" smtClean="0"/>
              <a:t>Automatische PDF-Erstellung</a:t>
            </a:r>
          </a:p>
          <a:p>
            <a:r>
              <a:rPr lang="de-DE" sz="3000" dirty="0" smtClean="0"/>
              <a:t>Globale Änderungen im Dokument direkt möglich</a:t>
            </a:r>
          </a:p>
          <a:p>
            <a:r>
              <a:rPr lang="de-DE" sz="3000" dirty="0" smtClean="0"/>
              <a:t>Gute und einfache Formelsetzung </a:t>
            </a:r>
          </a:p>
          <a:p>
            <a:r>
              <a:rPr lang="de-DE" sz="3000" dirty="0" smtClean="0"/>
              <a:t>Automatische Worttrennung</a:t>
            </a:r>
          </a:p>
          <a:p>
            <a:r>
              <a:rPr lang="de-DE" sz="3000" dirty="0" smtClean="0"/>
              <a:t>Einbindung von Verzeichnissen, </a:t>
            </a:r>
            <a:r>
              <a:rPr lang="de-DE" sz="3000" dirty="0" smtClean="0"/>
              <a:t>Verweisen etc. möglich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6328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Nachteile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de-DE" sz="3000" dirty="0" smtClean="0"/>
                  <a:t>Kein WYSIWYG (allerdings „simulierbar“)</a:t>
                </a:r>
              </a:p>
              <a:p>
                <a:r>
                  <a:rPr lang="de-DE" sz="3000" dirty="0" smtClean="0"/>
                  <a:t>Einarbeitungszeit etwas länger als bei Word o.ä.</a:t>
                </a:r>
              </a:p>
              <a:p>
                <a:pPr lvl="1"/>
                <a:r>
                  <a:rPr lang="de-DE" sz="2600" dirty="0" smtClean="0"/>
                  <a:t>Vor dem Schreiben muss das Dokument vorbereitet werden </a:t>
                </a:r>
                <a14:m>
                  <m:oMath xmlns:m="http://schemas.openxmlformats.org/officeDocument/2006/math">
                    <m:r>
                      <a:rPr lang="de-DE" sz="2600" i="1" smtClean="0">
                        <a:latin typeface="Cambria Math"/>
                      </a:rPr>
                      <m:t>→</m:t>
                    </m:r>
                  </m:oMath>
                </a14:m>
                <a:r>
                  <a:rPr lang="de-DE" sz="2600" dirty="0" smtClean="0"/>
                  <a:t> Präambel erstellen</a:t>
                </a:r>
              </a:p>
              <a:p>
                <a:pPr lvl="1"/>
                <a:r>
                  <a:rPr lang="de-DE" sz="2600" dirty="0" smtClean="0"/>
                  <a:t>Befehle müssen erlernt werden</a:t>
                </a:r>
              </a:p>
              <a:p>
                <a:r>
                  <a:rPr lang="de-DE" sz="3000" dirty="0" smtClean="0"/>
                  <a:t>Das Layout erfolgt nach Regeln (DIN etc.)</a:t>
                </a:r>
              </a:p>
              <a:p>
                <a:r>
                  <a:rPr lang="de-DE" sz="3000" dirty="0" smtClean="0"/>
                  <a:t>Tabellen sind etwas umständlich zu erstellen</a:t>
                </a:r>
              </a:p>
              <a:p>
                <a:r>
                  <a:rPr lang="de-DE" sz="3000" dirty="0" smtClean="0"/>
                  <a:t>Englischkenntnisse notwendig</a:t>
                </a:r>
              </a:p>
              <a:p>
                <a:r>
                  <a:rPr lang="de-DE" sz="3000" dirty="0" smtClean="0"/>
                  <a:t>Vor allem für längere Dokumente geeignet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2"/>
                <a:stretch>
                  <a:fillRect l="-1445" t="-26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9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Distribution (= Softwarepaket) und (grafischer) Editor (= Entwicklungsumgebung) benötigt</a:t>
            </a:r>
          </a:p>
          <a:p>
            <a:r>
              <a:rPr lang="de-DE" sz="2800" dirty="0" smtClean="0"/>
              <a:t>Distribution</a:t>
            </a:r>
          </a:p>
          <a:p>
            <a:pPr lvl="1"/>
            <a:r>
              <a:rPr lang="de-DE" sz="2400" dirty="0" smtClean="0"/>
              <a:t>Speziell für Betriebssystem oder universell</a:t>
            </a:r>
          </a:p>
          <a:p>
            <a:pPr lvl="1"/>
            <a:r>
              <a:rPr lang="de-DE" sz="2400" dirty="0" smtClean="0"/>
              <a:t>Empfehlung: </a:t>
            </a:r>
            <a:r>
              <a:rPr lang="de-DE" sz="2400" dirty="0" err="1" smtClean="0"/>
              <a:t>MiKTeX</a:t>
            </a:r>
            <a:r>
              <a:rPr lang="de-DE" sz="2400" dirty="0" smtClean="0"/>
              <a:t> (alle) – Editor (</a:t>
            </a:r>
            <a:r>
              <a:rPr lang="de-DE" sz="2400" dirty="0" err="1" smtClean="0"/>
              <a:t>TeXWorks</a:t>
            </a:r>
            <a:r>
              <a:rPr lang="de-DE" sz="2400" dirty="0" smtClean="0"/>
              <a:t>) enthalten</a:t>
            </a:r>
          </a:p>
          <a:p>
            <a:r>
              <a:rPr lang="de-DE" sz="2800" dirty="0" smtClean="0"/>
              <a:t>Editor</a:t>
            </a:r>
          </a:p>
          <a:p>
            <a:pPr lvl="1"/>
            <a:r>
              <a:rPr lang="de-DE" sz="2400" dirty="0" smtClean="0"/>
              <a:t>Viele verschiedene für verschiedene Betriebssysteme</a:t>
            </a:r>
          </a:p>
          <a:p>
            <a:pPr lvl="1"/>
            <a:r>
              <a:rPr lang="de-DE" sz="2400" dirty="0" smtClean="0"/>
              <a:t>Empfehlung: </a:t>
            </a:r>
            <a:r>
              <a:rPr lang="de-DE" sz="2400" dirty="0" err="1" smtClean="0"/>
              <a:t>TexWorks</a:t>
            </a:r>
            <a:r>
              <a:rPr lang="de-DE" sz="2400" dirty="0" smtClean="0"/>
              <a:t> (alle Betriebssysteme)</a:t>
            </a: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FF0000"/>
                </a:solidFill>
              </a:rPr>
              <a:t>Wichtig bei Einzelinstallation: Erst Distribution installieren, dann Editor</a:t>
            </a:r>
            <a:endParaRPr lang="de-D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Präambel: Enthält allgemein gültige Einstellungen für gesamtes Dokument</a:t>
            </a:r>
          </a:p>
          <a:p>
            <a:pPr lvl="1"/>
            <a:r>
              <a:rPr lang="de-DE" dirty="0" smtClean="0"/>
              <a:t>Dokumentklasse</a:t>
            </a:r>
          </a:p>
          <a:p>
            <a:pPr lvl="1"/>
            <a:r>
              <a:rPr lang="de-DE" dirty="0" smtClean="0"/>
              <a:t>Pakete</a:t>
            </a:r>
          </a:p>
          <a:p>
            <a:r>
              <a:rPr lang="de-DE" dirty="0" smtClean="0"/>
              <a:t>Eigentliches Dokument </a:t>
            </a:r>
          </a:p>
          <a:p>
            <a:pPr lvl="1"/>
            <a:r>
              <a:rPr lang="de-DE" dirty="0" smtClean="0"/>
              <a:t>Titelseite</a:t>
            </a:r>
          </a:p>
          <a:p>
            <a:pPr lvl="1"/>
            <a:r>
              <a:rPr lang="de-DE" dirty="0" smtClean="0"/>
              <a:t>Verzeichnisse</a:t>
            </a:r>
          </a:p>
          <a:p>
            <a:pPr lvl="1"/>
            <a:r>
              <a:rPr lang="de-DE" dirty="0" smtClean="0"/>
              <a:t>Text</a:t>
            </a:r>
          </a:p>
          <a:p>
            <a:r>
              <a:rPr lang="de-DE" dirty="0" smtClean="0"/>
              <a:t>Ggf. Literaturverzeichnis (teils separat eingebunden)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58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Fehler…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Befehl nicht geschlossen, Zeichen zu viel oder zu wenig</a:t>
            </a:r>
          </a:p>
          <a:p>
            <a:r>
              <a:rPr lang="de-DE" dirty="0" smtClean="0"/>
              <a:t>Zeichen falsch verwendet (% statt \%)</a:t>
            </a:r>
          </a:p>
          <a:p>
            <a:r>
              <a:rPr lang="de-DE" dirty="0" smtClean="0"/>
              <a:t>Zeichen verwendet, aber zugehöriges Paket nicht eingebunden oder falsches  Paket verwendet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2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 Lösungen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Syntax </a:t>
            </a:r>
            <a:r>
              <a:rPr lang="de-DE" dirty="0" smtClean="0"/>
              <a:t>prüfen</a:t>
            </a:r>
          </a:p>
          <a:p>
            <a:r>
              <a:rPr lang="de-DE" dirty="0"/>
              <a:t>Hilfsdateien </a:t>
            </a:r>
            <a:r>
              <a:rPr lang="de-DE" dirty="0" smtClean="0"/>
              <a:t>löschen</a:t>
            </a:r>
            <a:endParaRPr lang="de-DE" dirty="0" smtClean="0"/>
          </a:p>
          <a:p>
            <a:r>
              <a:rPr lang="de-DE" dirty="0" smtClean="0"/>
              <a:t>Version prüfen, gegebenenfalls neue Version installieren </a:t>
            </a:r>
          </a:p>
          <a:p>
            <a:r>
              <a:rPr lang="de-DE" dirty="0" smtClean="0"/>
              <a:t>Nach </a:t>
            </a:r>
            <a:r>
              <a:rPr lang="de-DE" dirty="0" smtClean="0"/>
              <a:t>ähnlichen Fehlern im Netz suchen (v.a. auf englischsprachigen Seiten)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02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Hilfreiche Dokumente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1800" dirty="0" smtClean="0"/>
              <a:t>Lehrbücher (UB</a:t>
            </a:r>
            <a:r>
              <a:rPr lang="de-DE" sz="1800" dirty="0"/>
              <a:t>: </a:t>
            </a:r>
            <a:r>
              <a:rPr lang="de-DE" sz="1800" dirty="0" smtClean="0"/>
              <a:t>v.a. 000 </a:t>
            </a:r>
            <a:r>
              <a:rPr lang="de-DE" sz="1800" dirty="0"/>
              <a:t>ST 351 T28, FH </a:t>
            </a:r>
            <a:r>
              <a:rPr lang="de-DE" sz="1800" dirty="0" err="1"/>
              <a:t>kyb</a:t>
            </a:r>
            <a:r>
              <a:rPr lang="de-DE" sz="1800" dirty="0"/>
              <a:t> </a:t>
            </a:r>
            <a:r>
              <a:rPr lang="de-DE" sz="1800" dirty="0" smtClean="0"/>
              <a:t>Ko) und </a:t>
            </a:r>
            <a:r>
              <a:rPr lang="de-DE" sz="1800" dirty="0" err="1" smtClean="0"/>
              <a:t>Ebooks</a:t>
            </a:r>
            <a:r>
              <a:rPr lang="de-DE" sz="1800" dirty="0" smtClean="0"/>
              <a:t> (</a:t>
            </a:r>
            <a:r>
              <a:rPr lang="de-DE" sz="1800" dirty="0" err="1" smtClean="0"/>
              <a:t>JustFind</a:t>
            </a:r>
            <a:r>
              <a:rPr lang="de-DE" sz="1800" dirty="0" smtClean="0"/>
              <a:t>)</a:t>
            </a:r>
            <a:endParaRPr lang="de-DE" sz="1800" dirty="0"/>
          </a:p>
          <a:p>
            <a:r>
              <a:rPr lang="de-DE" sz="1800" dirty="0" smtClean="0"/>
              <a:t>Word-Dokumente in </a:t>
            </a:r>
            <a:r>
              <a:rPr lang="de-DE" sz="1800" dirty="0" err="1" smtClean="0"/>
              <a:t>LaTeX</a:t>
            </a:r>
            <a:r>
              <a:rPr lang="de-DE" sz="1800" dirty="0" smtClean="0"/>
              <a:t>-Datei </a:t>
            </a:r>
            <a:r>
              <a:rPr lang="de-DE" sz="1800" dirty="0"/>
              <a:t>umwandeln: </a:t>
            </a:r>
            <a:r>
              <a:rPr lang="de-DE" sz="1800" dirty="0">
                <a:hlinkClick r:id="rId2"/>
              </a:rPr>
              <a:t>https://</a:t>
            </a:r>
            <a:r>
              <a:rPr lang="de-DE" sz="1800" dirty="0" smtClean="0">
                <a:hlinkClick r:id="rId2"/>
              </a:rPr>
              <a:t>www.grindeq.com/index.php?p=word2latex</a:t>
            </a:r>
            <a:endParaRPr lang="de-DE" sz="1800" dirty="0" smtClean="0"/>
          </a:p>
          <a:p>
            <a:r>
              <a:rPr lang="de-DE" sz="1800" dirty="0" smtClean="0"/>
              <a:t>Tabellen (</a:t>
            </a:r>
            <a:r>
              <a:rPr lang="de-DE" sz="1800" dirty="0" err="1" smtClean="0"/>
              <a:t>OpenOffice</a:t>
            </a:r>
            <a:r>
              <a:rPr lang="de-DE" sz="1800" dirty="0" smtClean="0"/>
              <a:t>) in </a:t>
            </a:r>
            <a:r>
              <a:rPr lang="de-DE" sz="1800" dirty="0" err="1" smtClean="0"/>
              <a:t>LaTeX</a:t>
            </a:r>
            <a:r>
              <a:rPr lang="de-DE" sz="1800" dirty="0" smtClean="0"/>
              <a:t>-Format umwandeln: </a:t>
            </a:r>
            <a:r>
              <a:rPr lang="de-DE" sz="1800" dirty="0" smtClean="0">
                <a:hlinkClick r:id="rId3"/>
              </a:rPr>
              <a:t>http</a:t>
            </a:r>
            <a:r>
              <a:rPr lang="de-DE" sz="1800" dirty="0">
                <a:hlinkClick r:id="rId3"/>
              </a:rPr>
              <a:t>://</a:t>
            </a:r>
            <a:r>
              <a:rPr lang="de-DE" sz="1800" dirty="0" smtClean="0">
                <a:hlinkClick r:id="rId3"/>
              </a:rPr>
              <a:t>www.ooowiki.de/Calc2LaTeX.html</a:t>
            </a:r>
            <a:endParaRPr lang="de-DE" sz="1800" dirty="0"/>
          </a:p>
          <a:p>
            <a:r>
              <a:rPr lang="de-DE" sz="1800" dirty="0" err="1" smtClean="0"/>
              <a:t>LaTeX</a:t>
            </a:r>
            <a:r>
              <a:rPr lang="de-DE" sz="1800" dirty="0" smtClean="0"/>
              <a:t>-Kompendium (inkl. Schnellkurs): </a:t>
            </a:r>
            <a:r>
              <a:rPr lang="de-DE" sz="1800" dirty="0" smtClean="0">
                <a:hlinkClick r:id="rId4"/>
              </a:rPr>
              <a:t>https://de.wikibooks.org/wiki/LaTeX-Kompendium</a:t>
            </a:r>
            <a:endParaRPr lang="de-DE" sz="1800" dirty="0" smtClean="0"/>
          </a:p>
          <a:p>
            <a:r>
              <a:rPr lang="de-DE" sz="1800" dirty="0" smtClean="0"/>
              <a:t>Übersicht über einige wichtige Befehle:</a:t>
            </a:r>
          </a:p>
          <a:p>
            <a:pPr lvl="1"/>
            <a:r>
              <a:rPr lang="de-DE" sz="1800" dirty="0" smtClean="0"/>
              <a:t> </a:t>
            </a:r>
            <a:r>
              <a:rPr lang="de-DE" sz="1800" dirty="0" smtClean="0">
                <a:hlinkClick r:id="rId5"/>
              </a:rPr>
              <a:t>www.statistik.tu-dortmund.de%2Ffileadmin%2Fuser_upload%2FLehrstuehle%2FGenetik%2FBib-Datei%2FLaTeX-Refsheet.pdf&amp;usg=AOvVaw2Q4mpOrIAqJWbgLelol0kx</a:t>
            </a:r>
            <a:endParaRPr lang="de-DE" sz="1800" dirty="0" smtClean="0"/>
          </a:p>
          <a:p>
            <a:r>
              <a:rPr lang="de-DE" sz="1800" dirty="0" smtClean="0"/>
              <a:t>Befehle zu Zeichen finden</a:t>
            </a:r>
            <a:r>
              <a:rPr lang="de-DE" sz="1800" dirty="0"/>
              <a:t>: </a:t>
            </a:r>
            <a:r>
              <a:rPr lang="de-DE" sz="1800" dirty="0">
                <a:hlinkClick r:id="rId6"/>
              </a:rPr>
              <a:t>http://</a:t>
            </a:r>
            <a:r>
              <a:rPr lang="de-DE" sz="1800" dirty="0" smtClean="0">
                <a:hlinkClick r:id="rId6"/>
              </a:rPr>
              <a:t>detexify.kirelabs.org/classify.html</a:t>
            </a:r>
            <a:endParaRPr lang="de-DE" sz="1800" dirty="0" smtClean="0"/>
          </a:p>
          <a:p>
            <a:r>
              <a:rPr lang="de-DE" sz="1800" dirty="0" smtClean="0"/>
              <a:t>Einbindung von Literaturlisten (</a:t>
            </a:r>
            <a:r>
              <a:rPr lang="de-DE" sz="1800" dirty="0" err="1" smtClean="0"/>
              <a:t>Citavi</a:t>
            </a:r>
            <a:r>
              <a:rPr lang="de-DE" sz="1800" dirty="0" smtClean="0"/>
              <a:t>) in </a:t>
            </a:r>
            <a:r>
              <a:rPr lang="de-DE" sz="1800" dirty="0" err="1" smtClean="0"/>
              <a:t>LaTeX</a:t>
            </a:r>
            <a:r>
              <a:rPr lang="de-DE" sz="1800" dirty="0"/>
              <a:t>: </a:t>
            </a:r>
            <a:r>
              <a:rPr lang="de-DE" sz="1800" dirty="0">
                <a:hlinkClick r:id="rId7"/>
              </a:rPr>
              <a:t>https://</a:t>
            </a:r>
            <a:r>
              <a:rPr lang="de-DE" sz="1800" dirty="0" smtClean="0">
                <a:hlinkClick r:id="rId7"/>
              </a:rPr>
              <a:t>www1.citavi.com/sub/manual6/de/index.html?101_creating_a_publication_with_latex.html</a:t>
            </a:r>
            <a:endParaRPr lang="de-DE" sz="1800" dirty="0" smtClean="0"/>
          </a:p>
          <a:p>
            <a:endParaRPr lang="de-DE" sz="1800" dirty="0" smtClean="0"/>
          </a:p>
          <a:p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42584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Bildschirmpräsentation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Larissa</vt:lpstr>
      <vt:lpstr>PowerPoint-Präsentation</vt:lpstr>
      <vt:lpstr>LaTeX</vt:lpstr>
      <vt:lpstr>Vorteile</vt:lpstr>
      <vt:lpstr>Nachteile</vt:lpstr>
      <vt:lpstr>Installation</vt:lpstr>
      <vt:lpstr>Aufbau</vt:lpstr>
      <vt:lpstr>Fehler…</vt:lpstr>
      <vt:lpstr>und Lösungen</vt:lpstr>
      <vt:lpstr>Hilfreiche Dokumente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Mirjam Kant</dc:creator>
  <cp:lastModifiedBy>Mirjam Kant</cp:lastModifiedBy>
  <cp:revision>54</cp:revision>
  <dcterms:created xsi:type="dcterms:W3CDTF">2018-01-24T07:07:46Z</dcterms:created>
  <dcterms:modified xsi:type="dcterms:W3CDTF">2019-07-17T10:50:57Z</dcterms:modified>
</cp:coreProperties>
</file>